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9"/>
  </p:notesMasterIdLst>
  <p:handoutMasterIdLst>
    <p:handoutMasterId r:id="rId10"/>
  </p:handoutMasterIdLst>
  <p:sldIdLst>
    <p:sldId id="712" r:id="rId2"/>
    <p:sldId id="718" r:id="rId3"/>
    <p:sldId id="714" r:id="rId4"/>
    <p:sldId id="719" r:id="rId5"/>
    <p:sldId id="721" r:id="rId6"/>
    <p:sldId id="376" r:id="rId7"/>
    <p:sldId id="724" r:id="rId8"/>
  </p:sldIdLst>
  <p:sldSz cx="9144000" cy="5143500" type="screen16x9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B962A68-7205-464D-A6EF-BEDB3F0312AE}">
          <p14:sldIdLst>
            <p14:sldId id="712"/>
            <p14:sldId id="718"/>
            <p14:sldId id="714"/>
            <p14:sldId id="719"/>
            <p14:sldId id="721"/>
            <p14:sldId id="376"/>
            <p14:sldId id="72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lbrecht1" initials="a" lastIdx="11" clrIdx="0">
    <p:extLst>
      <p:ext uri="{19B8F6BF-5375-455C-9EA6-DF929625EA0E}">
        <p15:presenceInfo xmlns:p15="http://schemas.microsoft.com/office/powerpoint/2012/main" userId="aalbrecht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1A2"/>
    <a:srgbClr val="0091D9"/>
    <a:srgbClr val="D5FBFF"/>
    <a:srgbClr val="E6E6E6"/>
    <a:srgbClr val="00D9D7"/>
    <a:srgbClr val="0B4181"/>
    <a:srgbClr val="0058CF"/>
    <a:srgbClr val="5B9BD5"/>
    <a:srgbClr val="F7907D"/>
    <a:srgbClr val="E64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5" autoAdjust="0"/>
    <p:restoredTop sz="90541" autoAdjust="0"/>
  </p:normalViewPr>
  <p:slideViewPr>
    <p:cSldViewPr snapToGrid="0" snapToObjects="1">
      <p:cViewPr>
        <p:scale>
          <a:sx n="119" d="100"/>
          <a:sy n="119" d="100"/>
        </p:scale>
        <p:origin x="4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327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goysg\AppData\Local\Microsoft\Windows\INetCache\Content.Outlook\XK0J54TA\CapProdTable_2003_2022_to%20disclose%20(Sept-202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Production primaire de l'UE27 (2023</a:t>
            </a:r>
            <a:r>
              <a:rPr lang="en-US" baseline="0" dirty="0"/>
              <a:t>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CapProd!$B$15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CapProd!$C$15:$AJ$15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932E-49B2-A588-9CCDA53790E2}"/>
            </c:ext>
          </c:extLst>
        </c:ser>
        <c:ser>
          <c:idx val="1"/>
          <c:order val="1"/>
          <c:tx>
            <c:strRef>
              <c:f>CapProd!$B$16</c:f>
              <c:strCache>
                <c:ptCount val="1"/>
                <c:pt idx="0">
                  <c:v>Jean de Maurienne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CapProd!$C$16:$AJ$16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932E-49B2-A588-9CCDA53790E2}"/>
            </c:ext>
          </c:extLst>
        </c:ser>
        <c:ser>
          <c:idx val="2"/>
          <c:order val="2"/>
          <c:tx>
            <c:strRef>
              <c:f>CapProd!$B$17</c:f>
              <c:strCache>
                <c:ptCount val="1"/>
                <c:pt idx="0">
                  <c:v>Dunkerque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CapProd!$C$17:$AJ$17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932E-49B2-A588-9CCDA53790E2}"/>
            </c:ext>
          </c:extLst>
        </c:ser>
        <c:ser>
          <c:idx val="3"/>
          <c:order val="3"/>
          <c:tx>
            <c:strRef>
              <c:f>CapProd!$B$18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CapProd!$C$18:$AJ$18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932E-49B2-A588-9CCDA53790E2}"/>
            </c:ext>
          </c:extLst>
        </c:ser>
        <c:ser>
          <c:idx val="4"/>
          <c:order val="4"/>
          <c:tx>
            <c:strRef>
              <c:f>CapProd!$B$19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CapProd!$C$19:$AJ$19</c:f>
              <c:numCache>
                <c:formatCode>#,##0</c:formatCode>
                <c:ptCount val="6"/>
                <c:pt idx="0">
                  <c:v>381.12020000000001</c:v>
                </c:pt>
                <c:pt idx="1">
                  <c:v>419.51431100000002</c:v>
                </c:pt>
                <c:pt idx="2">
                  <c:v>417.13299999999998</c:v>
                </c:pt>
                <c:pt idx="3">
                  <c:v>431.15499999999997</c:v>
                </c:pt>
                <c:pt idx="4">
                  <c:v>388.85253980000005</c:v>
                </c:pt>
                <c:pt idx="5">
                  <c:v>369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932E-49B2-A588-9CCDA53790E2}"/>
            </c:ext>
          </c:extLst>
        </c:ser>
        <c:ser>
          <c:idx val="5"/>
          <c:order val="5"/>
          <c:tx>
            <c:strRef>
              <c:f>CapProd!$B$20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CapProd!$C$20:$AJ$20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932E-49B2-A588-9CCDA53790E2}"/>
            </c:ext>
          </c:extLst>
        </c:ser>
        <c:ser>
          <c:idx val="34"/>
          <c:order val="34"/>
          <c:tx>
            <c:strRef>
              <c:f>CapProd!$B$49</c:f>
              <c:strCache>
                <c:ptCount val="1"/>
              </c:strCache>
            </c:strRef>
          </c:tx>
          <c:spPr>
            <a:solidFill>
              <a:schemeClr val="accent5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CapProd!$C$49:$AJ$49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6-932E-49B2-A588-9CCDA53790E2}"/>
            </c:ext>
          </c:extLst>
        </c:ser>
        <c:ser>
          <c:idx val="35"/>
          <c:order val="35"/>
          <c:tx>
            <c:strRef>
              <c:f>CapProd!$B$50</c:f>
              <c:strCache>
                <c:ptCount val="1"/>
                <c:pt idx="0">
                  <c:v>Fusina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CapProd!$C$50:$AJ$50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7-932E-49B2-A588-9CCDA53790E2}"/>
            </c:ext>
          </c:extLst>
        </c:ser>
        <c:ser>
          <c:idx val="36"/>
          <c:order val="36"/>
          <c:tx>
            <c:strRef>
              <c:f>CapProd!$B$51</c:f>
              <c:strCache>
                <c:ptCount val="1"/>
                <c:pt idx="0">
                  <c:v>Porto Vesme</c:v>
                </c:pt>
              </c:strCache>
            </c:strRef>
          </c:tx>
          <c:spPr>
            <a:solidFill>
              <a:schemeClr val="accent1">
                <a:lumMod val="70000"/>
                <a:lumOff val="3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CapProd!$C$51:$AJ$51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8-932E-49B2-A588-9CCDA53790E2}"/>
            </c:ext>
          </c:extLst>
        </c:ser>
        <c:ser>
          <c:idx val="37"/>
          <c:order val="37"/>
          <c:tx>
            <c:strRef>
              <c:f>CapProd!$B$52</c:f>
              <c:strCache>
                <c:ptCount val="1"/>
              </c:strCache>
            </c:strRef>
          </c:tx>
          <c:spPr>
            <a:solidFill>
              <a:schemeClr val="accent2">
                <a:lumMod val="70000"/>
                <a:lumOff val="3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CapProd!$C$52:$AJ$52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9-932E-49B2-A588-9CCDA53790E2}"/>
            </c:ext>
          </c:extLst>
        </c:ser>
        <c:ser>
          <c:idx val="38"/>
          <c:order val="38"/>
          <c:tx>
            <c:strRef>
              <c:f>CapProd!$B$53</c:f>
              <c:strCache>
                <c:ptCount val="1"/>
                <c:pt idx="0">
                  <c:v>TOTAL ITALIE</c:v>
                </c:pt>
              </c:strCache>
            </c:strRef>
          </c:tx>
          <c:spPr>
            <a:solidFill>
              <a:schemeClr val="accent3">
                <a:lumMod val="70000"/>
                <a:lumOff val="3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CapProd!$C$53:$AJ$53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A-932E-49B2-A588-9CCDA53790E2}"/>
            </c:ext>
          </c:extLst>
        </c:ser>
        <c:ser>
          <c:idx val="39"/>
          <c:order val="39"/>
          <c:tx>
            <c:strRef>
              <c:f>CapProd!$B$54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4">
                <a:lumMod val="70000"/>
                <a:lumOff val="3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CapProd!$C$54:$AJ$54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B-932E-49B2-A588-9CCDA53790E2}"/>
            </c:ext>
          </c:extLst>
        </c:ser>
        <c:ser>
          <c:idx val="40"/>
          <c:order val="40"/>
          <c:tx>
            <c:strRef>
              <c:f>CapProd!$B$55</c:f>
              <c:strCache>
                <c:ptCount val="1"/>
                <c:pt idx="0">
                  <c:v>TOTAL ITALIE</c:v>
                </c:pt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CapProd!$C$55:$AJ$55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932E-49B2-A588-9CCDA53790E2}"/>
            </c:ext>
          </c:extLst>
        </c:ser>
        <c:ser>
          <c:idx val="41"/>
          <c:order val="41"/>
          <c:tx>
            <c:strRef>
              <c:f>CapProd!$B$56</c:f>
              <c:strCache>
                <c:ptCount val="1"/>
              </c:strCache>
            </c:strRef>
          </c:tx>
          <c:spPr>
            <a:solidFill>
              <a:schemeClr val="accent6">
                <a:lumMod val="70000"/>
                <a:lumOff val="3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CapProd!$C$56:$AJ$56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D-932E-49B2-A588-9CCDA53790E2}"/>
            </c:ext>
          </c:extLst>
        </c:ser>
        <c:ser>
          <c:idx val="42"/>
          <c:order val="42"/>
          <c:tx>
            <c:strRef>
              <c:f>CapProd!$B$57</c:f>
              <c:strCache>
                <c:ptCount val="1"/>
              </c:strCache>
            </c:strRef>
          </c:tx>
          <c:spPr>
            <a:solidFill>
              <a:schemeClr val="accent1">
                <a:lumMod val="7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CapProd!$C$57:$AJ$57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E-932E-49B2-A588-9CCDA53790E2}"/>
            </c:ext>
          </c:extLst>
        </c:ser>
        <c:ser>
          <c:idx val="43"/>
          <c:order val="43"/>
          <c:tx>
            <c:strRef>
              <c:f>CapProd!$B$58</c:f>
              <c:strCache>
                <c:ptCount val="1"/>
              </c:strCache>
            </c:strRef>
          </c:tx>
          <c:spPr>
            <a:solidFill>
              <a:schemeClr val="accent2">
                <a:lumMod val="7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CapProd!$C$58:$AJ$58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F-932E-49B2-A588-9CCDA53790E2}"/>
            </c:ext>
          </c:extLst>
        </c:ser>
        <c:ser>
          <c:idx val="44"/>
          <c:order val="44"/>
          <c:tx>
            <c:strRef>
              <c:f>CapProd!$B$59</c:f>
              <c:strCache>
                <c:ptCount val="1"/>
                <c:pt idx="0">
                  <c:v>Delfzijl</c:v>
                </c:pt>
              </c:strCache>
            </c:strRef>
          </c:tx>
          <c:spPr>
            <a:solidFill>
              <a:schemeClr val="accent3">
                <a:lumMod val="7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CapProd!$C$59:$AJ$59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0-932E-49B2-A588-9CCDA53790E2}"/>
            </c:ext>
          </c:extLst>
        </c:ser>
        <c:ser>
          <c:idx val="45"/>
          <c:order val="45"/>
          <c:tx>
            <c:strRef>
              <c:f>CapProd!$B$60</c:f>
              <c:strCache>
                <c:ptCount val="1"/>
              </c:strCache>
            </c:strRef>
          </c:tx>
          <c:spPr>
            <a:solidFill>
              <a:schemeClr val="accent4">
                <a:lumMod val="7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CapProd!$C$60:$AJ$60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1-932E-49B2-A588-9CCDA53790E2}"/>
            </c:ext>
          </c:extLst>
        </c:ser>
        <c:ser>
          <c:idx val="46"/>
          <c:order val="46"/>
          <c:tx>
            <c:strRef>
              <c:f>CapProd!$B$61</c:f>
              <c:strCache>
                <c:ptCount val="1"/>
              </c:strCache>
            </c:strRef>
          </c:tx>
          <c:spPr>
            <a:solidFill>
              <a:schemeClr val="accent5">
                <a:lumMod val="7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CapProd!$C$61:$AJ$61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2-932E-49B2-A588-9CCDA53790E2}"/>
            </c:ext>
          </c:extLst>
        </c:ser>
        <c:ser>
          <c:idx val="47"/>
          <c:order val="47"/>
          <c:tx>
            <c:strRef>
              <c:f>CapProd!$B$62</c:f>
              <c:strCache>
                <c:ptCount val="1"/>
                <c:pt idx="0">
                  <c:v>Vlissingen</c:v>
                </c:pt>
              </c:strCache>
            </c:strRef>
          </c:tx>
          <c:spPr>
            <a:solidFill>
              <a:schemeClr val="accent6">
                <a:lumMod val="7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CapProd!$C$62:$AJ$62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3-932E-49B2-A588-9CCDA53790E2}"/>
            </c:ext>
          </c:extLst>
        </c:ser>
        <c:ser>
          <c:idx val="48"/>
          <c:order val="48"/>
          <c:tx>
            <c:strRef>
              <c:f>CapProd!$B$63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CapProd!$C$63:$AJ$63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4-932E-49B2-A588-9CCDA53790E2}"/>
            </c:ext>
          </c:extLst>
        </c:ser>
        <c:ser>
          <c:idx val="49"/>
          <c:order val="49"/>
          <c:tx>
            <c:strRef>
              <c:f>CapProd!$B$64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2">
                <a:lumMod val="50000"/>
                <a:lumOff val="5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CapProd!$C$64:$AJ$64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5-932E-49B2-A588-9CCDA53790E2}"/>
            </c:ext>
          </c:extLst>
        </c:ser>
        <c:ser>
          <c:idx val="50"/>
          <c:order val="50"/>
          <c:tx>
            <c:strRef>
              <c:f>CapProd!$B$65</c:f>
              <c:strCache>
                <c:ptCount val="1"/>
                <c:pt idx="0">
                  <c:v> PAYS-BAS</c:v>
                </c:pt>
              </c:strCache>
            </c:strRef>
          </c:tx>
          <c:spPr>
            <a:solidFill>
              <a:schemeClr val="accent3">
                <a:lumMod val="50000"/>
                <a:lumOff val="5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CapProd!$C$65:$AJ$65</c:f>
              <c:numCache>
                <c:formatCode>#,##0</c:formatCode>
                <c:ptCount val="6"/>
                <c:pt idx="0">
                  <c:v>40</c:v>
                </c:pt>
                <c:pt idx="1">
                  <c:v>82</c:v>
                </c:pt>
                <c:pt idx="2">
                  <c:v>71</c:v>
                </c:pt>
                <c:pt idx="3">
                  <c:v>47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6-932E-49B2-A588-9CCDA53790E2}"/>
            </c:ext>
          </c:extLst>
        </c:ser>
        <c:ser>
          <c:idx val="51"/>
          <c:order val="51"/>
          <c:tx>
            <c:strRef>
              <c:f>CapProd!$B$66</c:f>
              <c:strCache>
                <c:ptCount val="1"/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CapProd!$C$66:$AJ$66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7-932E-49B2-A588-9CCDA53790E2}"/>
            </c:ext>
          </c:extLst>
        </c:ser>
        <c:ser>
          <c:idx val="52"/>
          <c:order val="52"/>
          <c:tx>
            <c:strRef>
              <c:f>CapProd!$B$67</c:f>
              <c:strCache>
                <c:ptCount val="1"/>
              </c:strCache>
            </c:strRef>
          </c:tx>
          <c:spPr>
            <a:solidFill>
              <a:schemeClr val="accent5">
                <a:lumMod val="50000"/>
                <a:lumOff val="5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CapProd!$C$67:$AJ$67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8-932E-49B2-A588-9CCDA53790E2}"/>
            </c:ext>
          </c:extLst>
        </c:ser>
        <c:ser>
          <c:idx val="53"/>
          <c:order val="53"/>
          <c:tx>
            <c:strRef>
              <c:f>CapProd!$B$68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CapProd!$C$68:$AJ$68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9-932E-49B2-A588-9CCDA53790E2}"/>
            </c:ext>
          </c:extLst>
        </c:ser>
        <c:ser>
          <c:idx val="54"/>
          <c:order val="54"/>
          <c:tx>
            <c:strRef>
              <c:f>CapProd!$B$69</c:f>
              <c:strCache>
                <c:ptCount val="1"/>
                <c:pt idx="0">
                  <c:v>Aviles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CapProd!$C$69:$AJ$69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A-932E-49B2-A588-9CCDA53790E2}"/>
            </c:ext>
          </c:extLst>
        </c:ser>
        <c:ser>
          <c:idx val="55"/>
          <c:order val="55"/>
          <c:tx>
            <c:strRef>
              <c:f>CapProd!$B$70</c:f>
              <c:strCache>
                <c:ptCount val="1"/>
                <c:pt idx="0">
                  <c:v>La Corogne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CapProd!$C$70:$AJ$70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B-932E-49B2-A588-9CCDA53790E2}"/>
            </c:ext>
          </c:extLst>
        </c:ser>
        <c:ser>
          <c:idx val="56"/>
          <c:order val="56"/>
          <c:tx>
            <c:strRef>
              <c:f>CapProd!$B$71</c:f>
              <c:strCache>
                <c:ptCount val="1"/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CapProd!$C$71:$AJ$71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C-932E-49B2-A588-9CCDA53790E2}"/>
            </c:ext>
          </c:extLst>
        </c:ser>
        <c:ser>
          <c:idx val="57"/>
          <c:order val="57"/>
          <c:tx>
            <c:strRef>
              <c:f>CapProd!$B$72</c:f>
              <c:strCache>
                <c:ptCount val="1"/>
                <c:pt idx="0">
                  <c:v>San Ciprian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CapProd!$C$72:$AJ$72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D-932E-49B2-A588-9CCDA53790E2}"/>
            </c:ext>
          </c:extLst>
        </c:ser>
        <c:ser>
          <c:idx val="58"/>
          <c:order val="58"/>
          <c:tx>
            <c:strRef>
              <c:f>CapProd!$B$73</c:f>
              <c:strCache>
                <c:ptCount val="1"/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CapProd!$C$73:$AJ$73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E-932E-49B2-A588-9CCDA53790E2}"/>
            </c:ext>
          </c:extLst>
        </c:ser>
        <c:ser>
          <c:idx val="59"/>
          <c:order val="59"/>
          <c:tx>
            <c:strRef>
              <c:f>CapProd!$B$74</c:f>
              <c:strCache>
                <c:ptCount val="1"/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CapProd!$C$74:$AJ$74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F-932E-49B2-A588-9CCDA53790E2}"/>
            </c:ext>
          </c:extLst>
        </c:ser>
        <c:ser>
          <c:idx val="60"/>
          <c:order val="60"/>
          <c:tx>
            <c:strRef>
              <c:f>CapProd!$B$75</c:f>
              <c:strCache>
                <c:ptCount val="1"/>
                <c:pt idx="0">
                  <c:v>TOTAL ALCOA INESPAL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CapProd!$C$75:$AJ$75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20-932E-49B2-A588-9CCDA53790E2}"/>
            </c:ext>
          </c:extLst>
        </c:ser>
        <c:ser>
          <c:idx val="61"/>
          <c:order val="61"/>
          <c:tx>
            <c:strRef>
              <c:f>CapProd!$B$76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CapProd!$C$76:$AJ$76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21-932E-49B2-A588-9CCDA53790E2}"/>
            </c:ext>
          </c:extLst>
        </c:ser>
        <c:ser>
          <c:idx val="62"/>
          <c:order val="62"/>
          <c:tx>
            <c:strRef>
              <c:f>CapProd!$B$77</c:f>
              <c:strCache>
                <c:ptCount val="1"/>
                <c:pt idx="0">
                  <c:v>ESPAGNE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CapProd!$C$77:$AJ$77</c:f>
              <c:numCache>
                <c:formatCode>#,##0</c:formatCode>
                <c:ptCount val="6"/>
                <c:pt idx="0">
                  <c:v>355.5</c:v>
                </c:pt>
                <c:pt idx="1">
                  <c:v>237.43799999999999</c:v>
                </c:pt>
                <c:pt idx="2">
                  <c:v>211</c:v>
                </c:pt>
                <c:pt idx="3">
                  <c:v>208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22-932E-49B2-A588-9CCDA53790E2}"/>
            </c:ext>
          </c:extLst>
        </c:ser>
        <c:ser>
          <c:idx val="63"/>
          <c:order val="63"/>
          <c:tx>
            <c:strRef>
              <c:f>CapProd!$B$78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CapProd!$C$78:$AJ$78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23-932E-49B2-A588-9CCDA53790E2}"/>
            </c:ext>
          </c:extLst>
        </c:ser>
        <c:ser>
          <c:idx val="64"/>
          <c:order val="64"/>
          <c:tx>
            <c:strRef>
              <c:f>CapProd!$B$79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CapProd!$C$79:$AJ$79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24-932E-49B2-A588-9CCDA53790E2}"/>
            </c:ext>
          </c:extLst>
        </c:ser>
        <c:ser>
          <c:idx val="65"/>
          <c:order val="65"/>
          <c:tx>
            <c:strRef>
              <c:f>CapProd!$B$80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CapProd!$C$80:$AJ$80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25-932E-49B2-A588-9CCDA53790E2}"/>
            </c:ext>
          </c:extLst>
        </c:ser>
        <c:ser>
          <c:idx val="66"/>
          <c:order val="66"/>
          <c:tx>
            <c:strRef>
              <c:f>CapProd!$B$81</c:f>
              <c:strCache>
                <c:ptCount val="1"/>
                <c:pt idx="0">
                  <c:v>Sundsvall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CapProd!$C$81:$AJ$81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26-932E-49B2-A588-9CCDA53790E2}"/>
            </c:ext>
          </c:extLst>
        </c:ser>
        <c:ser>
          <c:idx val="67"/>
          <c:order val="67"/>
          <c:tx>
            <c:strRef>
              <c:f>CapProd!$B$82</c:f>
              <c:strCache>
                <c:ptCount val="1"/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CapProd!$C$82:$AJ$82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27-932E-49B2-A588-9CCDA53790E2}"/>
            </c:ext>
          </c:extLst>
        </c:ser>
        <c:ser>
          <c:idx val="68"/>
          <c:order val="68"/>
          <c:tx>
            <c:strRef>
              <c:f>CapProd!$B$83</c:f>
              <c:strCache>
                <c:ptCount val="1"/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CapProd!$C$83:$AJ$83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28-932E-49B2-A588-9CCDA53790E2}"/>
            </c:ext>
          </c:extLst>
        </c:ser>
        <c:ser>
          <c:idx val="69"/>
          <c:order val="69"/>
          <c:tx>
            <c:strRef>
              <c:f>CapProd!$B$84</c:f>
              <c:strCache>
                <c:ptCount val="1"/>
                <c:pt idx="0">
                  <c:v>SUÈDE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CapProd!$C$84:$AJ$84</c:f>
              <c:numCache>
                <c:formatCode>#,##0</c:formatCode>
                <c:ptCount val="6"/>
                <c:pt idx="0">
                  <c:v>124.73</c:v>
                </c:pt>
                <c:pt idx="1">
                  <c:v>117.21810000000001</c:v>
                </c:pt>
                <c:pt idx="2">
                  <c:v>117</c:v>
                </c:pt>
                <c:pt idx="3">
                  <c:v>124.14</c:v>
                </c:pt>
                <c:pt idx="4">
                  <c:v>122.16</c:v>
                </c:pt>
                <c:pt idx="5">
                  <c:v>122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29-932E-49B2-A588-9CCDA53790E2}"/>
            </c:ext>
          </c:extLst>
        </c:ser>
        <c:ser>
          <c:idx val="70"/>
          <c:order val="70"/>
          <c:tx>
            <c:strRef>
              <c:f>CapProd!$B$85</c:f>
              <c:strCache>
                <c:ptCount val="1"/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CapProd!$C$85:$AJ$85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2A-932E-49B2-A588-9CCDA53790E2}"/>
            </c:ext>
          </c:extLst>
        </c:ser>
        <c:ser>
          <c:idx val="71"/>
          <c:order val="71"/>
          <c:tx>
            <c:strRef>
              <c:f>CapProd!$B$86</c:f>
              <c:strCache>
                <c:ptCount val="1"/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CapProd!$C$86:$AJ$86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2B-932E-49B2-A588-9CCDA53790E2}"/>
            </c:ext>
          </c:extLst>
        </c:ser>
        <c:ser>
          <c:idx val="72"/>
          <c:order val="72"/>
          <c:tx>
            <c:strRef>
              <c:f>CapProd!$B$87</c:f>
              <c:strCache>
                <c:ptCount val="1"/>
              </c:strCache>
            </c:strRef>
          </c:tx>
          <c:spPr>
            <a:solidFill>
              <a:schemeClr val="accent1">
                <a:lumMod val="8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CapProd!$C$87:$AJ$87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2C-932E-49B2-A588-9CCDA53790E2}"/>
            </c:ext>
          </c:extLst>
        </c:ser>
        <c:ser>
          <c:idx val="73"/>
          <c:order val="73"/>
          <c:tx>
            <c:strRef>
              <c:f>CapProd!$B$88</c:f>
              <c:strCache>
                <c:ptCount val="1"/>
                <c:pt idx="0">
                  <c:v>Lochaber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CapProd!$C$88:$AJ$88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2D-932E-49B2-A588-9CCDA53790E2}"/>
            </c:ext>
          </c:extLst>
        </c:ser>
        <c:ser>
          <c:idx val="74"/>
          <c:order val="74"/>
          <c:tx>
            <c:strRef>
              <c:f>CapProd!$B$89</c:f>
              <c:strCache>
                <c:ptCount val="1"/>
                <c:pt idx="0">
                  <c:v>Lynemouth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CapProd!$C$89:$AJ$89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2E-932E-49B2-A588-9CCDA53790E2}"/>
            </c:ext>
          </c:extLst>
        </c:ser>
        <c:ser>
          <c:idx val="75"/>
          <c:order val="75"/>
          <c:tx>
            <c:strRef>
              <c:f>CapProd!$B$90</c:f>
              <c:strCache>
                <c:ptCount val="1"/>
              </c:strCache>
            </c:strRef>
          </c:tx>
          <c:spPr>
            <a:solidFill>
              <a:schemeClr val="accent4">
                <a:lumMod val="8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CapProd!$C$90:$AJ$90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2F-932E-49B2-A588-9CCDA53790E2}"/>
            </c:ext>
          </c:extLst>
        </c:ser>
        <c:ser>
          <c:idx val="76"/>
          <c:order val="76"/>
          <c:tx>
            <c:strRef>
              <c:f>CapProd!$B$91</c:f>
              <c:strCache>
                <c:ptCount val="1"/>
                <c:pt idx="0">
                  <c:v>ALVANCE TOTALE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CapProd!$C$91:$AJ$91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0-932E-49B2-A588-9CCDA53790E2}"/>
            </c:ext>
          </c:extLst>
        </c:ser>
        <c:ser>
          <c:idx val="77"/>
          <c:order val="77"/>
          <c:tx>
            <c:strRef>
              <c:f>CapProd!$B$92</c:f>
              <c:strCache>
                <c:ptCount val="1"/>
              </c:strCache>
            </c:strRef>
          </c:tx>
          <c:spPr>
            <a:solidFill>
              <a:schemeClr val="accent6">
                <a:lumMod val="8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CapProd!$C$92:$AJ$92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1-932E-49B2-A588-9CCDA53790E2}"/>
            </c:ext>
          </c:extLst>
        </c:ser>
        <c:ser>
          <c:idx val="78"/>
          <c:order val="78"/>
          <c:tx>
            <c:strRef>
              <c:f>CapProd!$B$93</c:f>
              <c:strCache>
                <c:ptCount val="1"/>
                <c:pt idx="0">
                  <c:v>Holyhead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CapProd!$C$93:$AJ$93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2-932E-49B2-A588-9CCDA53790E2}"/>
            </c:ext>
          </c:extLst>
        </c:ser>
        <c:ser>
          <c:idx val="79"/>
          <c:order val="79"/>
          <c:tx>
            <c:strRef>
              <c:f>CapProd!$B$94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CapProd!$C$94:$AJ$94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3-932E-49B2-A588-9CCDA53790E2}"/>
            </c:ext>
          </c:extLst>
        </c:ser>
        <c:ser>
          <c:idx val="80"/>
          <c:order val="80"/>
          <c:tx>
            <c:strRef>
              <c:f>CapProd!$B$95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CapProd!$C$95:$AJ$95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4-932E-49B2-A588-9CCDA53790E2}"/>
            </c:ext>
          </c:extLst>
        </c:ser>
        <c:ser>
          <c:idx val="81"/>
          <c:order val="81"/>
          <c:tx>
            <c:strRef>
              <c:f>CapProd!$B$96</c:f>
              <c:strCache>
                <c:ptCount val="1"/>
                <c:pt idx="0">
                  <c:v>TOTAL ROYAUME-UNI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CapProd!$C$96:$AJ$96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5-932E-49B2-A588-9CCDA53790E2}"/>
            </c:ext>
          </c:extLst>
        </c:ser>
        <c:ser>
          <c:idx val="82"/>
          <c:order val="82"/>
          <c:tx>
            <c:strRef>
              <c:f>CapProd!$B$97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CapProd!$C$97:$AJ$97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6-932E-49B2-A588-9CCDA53790E2}"/>
            </c:ext>
          </c:extLst>
        </c:ser>
        <c:ser>
          <c:idx val="83"/>
          <c:order val="83"/>
          <c:tx>
            <c:strRef>
              <c:f>CapProd!$B$98</c:f>
              <c:strCache>
                <c:ptCount val="1"/>
                <c:pt idx="0">
                  <c:v>TOTAL UE14+UK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CapProd!$C$98:$AJ$98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7-932E-49B2-A588-9CCDA53790E2}"/>
            </c:ext>
          </c:extLst>
        </c:ser>
        <c:ser>
          <c:idx val="84"/>
          <c:order val="84"/>
          <c:tx>
            <c:strRef>
              <c:f>CapProd!$B$99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CapProd!$C$99:$AJ$99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8-932E-49B2-A588-9CCDA53790E2}"/>
            </c:ext>
          </c:extLst>
        </c:ser>
        <c:ser>
          <c:idx val="85"/>
          <c:order val="85"/>
          <c:tx>
            <c:strRef>
              <c:f>CapProd!$B$100</c:f>
              <c:strCache>
                <c:ptCount val="1"/>
              </c:strCache>
            </c:strRef>
          </c:tx>
          <c:spPr>
            <a:solidFill>
              <a:schemeClr val="accent2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CapProd!$C$100:$AJ$100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9-932E-49B2-A588-9CCDA53790E2}"/>
            </c:ext>
          </c:extLst>
        </c:ser>
        <c:ser>
          <c:idx val="86"/>
          <c:order val="86"/>
          <c:tx>
            <c:strRef>
              <c:f>CapProd!$B$101</c:f>
              <c:strCache>
                <c:ptCount val="1"/>
              </c:strCache>
            </c:strRef>
          </c:tx>
          <c:spPr>
            <a:solidFill>
              <a:schemeClr val="accent3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CapProd!$C$101:$AJ$101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A-932E-49B2-A588-9CCDA53790E2}"/>
            </c:ext>
          </c:extLst>
        </c:ser>
        <c:ser>
          <c:idx val="87"/>
          <c:order val="87"/>
          <c:tx>
            <c:strRef>
              <c:f>CapProd!$B$102</c:f>
              <c:strCache>
                <c:ptCount val="1"/>
              </c:strCache>
            </c:strRef>
          </c:tx>
          <c:spPr>
            <a:solidFill>
              <a:schemeClr val="accent4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CapProd!$C$102:$AJ$102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B-932E-49B2-A588-9CCDA53790E2}"/>
            </c:ext>
          </c:extLst>
        </c:ser>
        <c:ser>
          <c:idx val="88"/>
          <c:order val="88"/>
          <c:tx>
            <c:strRef>
              <c:f>CapProd!$B$103</c:f>
              <c:strCache>
                <c:ptCount val="1"/>
                <c:pt idx="0">
                  <c:v>Konin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CapProd!$C$103:$AJ$103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C-932E-49B2-A588-9CCDA53790E2}"/>
            </c:ext>
          </c:extLst>
        </c:ser>
        <c:ser>
          <c:idx val="89"/>
          <c:order val="89"/>
          <c:tx>
            <c:strRef>
              <c:f>CapProd!$B$104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CapProd!$C$104:$AJ$104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D-932E-49B2-A588-9CCDA53790E2}"/>
            </c:ext>
          </c:extLst>
        </c:ser>
        <c:ser>
          <c:idx val="90"/>
          <c:order val="90"/>
          <c:tx>
            <c:strRef>
              <c:f>CapProd!$B$105</c:f>
              <c:strCache>
                <c:ptCount val="1"/>
              </c:strCache>
            </c:strRef>
          </c:tx>
          <c:spPr>
            <a:solidFill>
              <a:schemeClr val="accent1">
                <a:lumMod val="70000"/>
                <a:lumOff val="3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CapProd!$C$105:$AJ$105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E-932E-49B2-A588-9CCDA53790E2}"/>
            </c:ext>
          </c:extLst>
        </c:ser>
        <c:ser>
          <c:idx val="91"/>
          <c:order val="91"/>
          <c:tx>
            <c:strRef>
              <c:f>CapProd!$B$106</c:f>
              <c:strCache>
                <c:ptCount val="1"/>
              </c:strCache>
            </c:strRef>
          </c:tx>
          <c:spPr>
            <a:solidFill>
              <a:schemeClr val="accent2">
                <a:lumMod val="70000"/>
                <a:lumOff val="3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CapProd!$C$106:$AJ$106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3F-932E-49B2-A588-9CCDA53790E2}"/>
            </c:ext>
          </c:extLst>
        </c:ser>
        <c:ser>
          <c:idx val="92"/>
          <c:order val="92"/>
          <c:tx>
            <c:strRef>
              <c:f>CapProd!$B$107</c:f>
              <c:strCache>
                <c:ptCount val="1"/>
              </c:strCache>
            </c:strRef>
          </c:tx>
          <c:spPr>
            <a:solidFill>
              <a:schemeClr val="accent3">
                <a:lumMod val="70000"/>
                <a:lumOff val="3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CapProd!$C$107:$AJ$107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40-932E-49B2-A588-9CCDA53790E2}"/>
            </c:ext>
          </c:extLst>
        </c:ser>
        <c:ser>
          <c:idx val="93"/>
          <c:order val="93"/>
          <c:tx>
            <c:strRef>
              <c:f>CapProd!$B$108</c:f>
              <c:strCache>
                <c:ptCount val="1"/>
                <c:pt idx="0">
                  <c:v>ROUMANIE</c:v>
                </c:pt>
              </c:strCache>
            </c:strRef>
          </c:tx>
          <c:spPr>
            <a:solidFill>
              <a:schemeClr val="accent4">
                <a:lumMod val="70000"/>
                <a:lumOff val="3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CapProd!$C$108:$AJ$108</c:f>
              <c:numCache>
                <c:formatCode>#,##0</c:formatCode>
                <c:ptCount val="6"/>
                <c:pt idx="0">
                  <c:v>210.536</c:v>
                </c:pt>
                <c:pt idx="1">
                  <c:v>200.096</c:v>
                </c:pt>
                <c:pt idx="2">
                  <c:v>192.41800000000001</c:v>
                </c:pt>
                <c:pt idx="3">
                  <c:v>201.87100000000001</c:v>
                </c:pt>
                <c:pt idx="4">
                  <c:v>80.942999999999998</c:v>
                </c:pt>
                <c:pt idx="5">
                  <c:v>80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41-932E-49B2-A588-9CCDA53790E2}"/>
            </c:ext>
          </c:extLst>
        </c:ser>
        <c:ser>
          <c:idx val="94"/>
          <c:order val="94"/>
          <c:tx>
            <c:strRef>
              <c:f>CapProd!$B$109</c:f>
              <c:strCache>
                <c:ptCount val="1"/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CapProd!$C$109:$AJ$109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42-932E-49B2-A588-9CCDA53790E2}"/>
            </c:ext>
          </c:extLst>
        </c:ser>
        <c:ser>
          <c:idx val="95"/>
          <c:order val="95"/>
          <c:tx>
            <c:strRef>
              <c:f>CapProd!$B$110</c:f>
              <c:strCache>
                <c:ptCount val="1"/>
              </c:strCache>
            </c:strRef>
          </c:tx>
          <c:spPr>
            <a:solidFill>
              <a:schemeClr val="accent6">
                <a:lumMod val="70000"/>
                <a:lumOff val="3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CapProd!$C$110:$AJ$110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43-932E-49B2-A588-9CCDA53790E2}"/>
            </c:ext>
          </c:extLst>
        </c:ser>
        <c:ser>
          <c:idx val="96"/>
          <c:order val="96"/>
          <c:tx>
            <c:strRef>
              <c:f>CapProd!$B$111</c:f>
              <c:strCache>
                <c:ptCount val="1"/>
              </c:strCache>
            </c:strRef>
          </c:tx>
          <c:spPr>
            <a:solidFill>
              <a:schemeClr val="accent1">
                <a:lumMod val="7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CapProd!$C$111:$AJ$111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44-932E-49B2-A588-9CCDA53790E2}"/>
            </c:ext>
          </c:extLst>
        </c:ser>
        <c:ser>
          <c:idx val="97"/>
          <c:order val="97"/>
          <c:tx>
            <c:strRef>
              <c:f>CapProd!$B$112</c:f>
              <c:strCache>
                <c:ptCount val="1"/>
              </c:strCache>
            </c:strRef>
          </c:tx>
          <c:spPr>
            <a:solidFill>
              <a:schemeClr val="accent2">
                <a:lumMod val="7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CapProd!$C$112:$AJ$112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45-932E-49B2-A588-9CCDA53790E2}"/>
            </c:ext>
          </c:extLst>
        </c:ser>
        <c:ser>
          <c:idx val="98"/>
          <c:order val="98"/>
          <c:tx>
            <c:strRef>
              <c:f>CapProd!$B$113</c:f>
              <c:strCache>
                <c:ptCount val="1"/>
                <c:pt idx="0">
                  <c:v>SLOVAQUIE</c:v>
                </c:pt>
              </c:strCache>
            </c:strRef>
          </c:tx>
          <c:spPr>
            <a:solidFill>
              <a:schemeClr val="accent3">
                <a:lumMod val="7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CapProd!$C$113:$AJ$113</c:f>
              <c:numCache>
                <c:formatCode>#,##0</c:formatCode>
                <c:ptCount val="6"/>
                <c:pt idx="0">
                  <c:v>173.721</c:v>
                </c:pt>
                <c:pt idx="1">
                  <c:v>174.794445</c:v>
                </c:pt>
                <c:pt idx="2">
                  <c:v>152</c:v>
                </c:pt>
                <c:pt idx="3">
                  <c:v>163.995</c:v>
                </c:pt>
                <c:pt idx="4">
                  <c:v>71.933000000000007</c:v>
                </c:pt>
                <c:pt idx="5">
                  <c:v>0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46-932E-49B2-A588-9CCDA53790E2}"/>
            </c:ext>
          </c:extLst>
        </c:ser>
        <c:ser>
          <c:idx val="99"/>
          <c:order val="99"/>
          <c:tx>
            <c:strRef>
              <c:f>CapProd!$B$114</c:f>
              <c:strCache>
                <c:ptCount val="1"/>
              </c:strCache>
            </c:strRef>
          </c:tx>
          <c:spPr>
            <a:solidFill>
              <a:schemeClr val="accent4">
                <a:lumMod val="7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CapProd!$C$114:$AJ$114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47-932E-49B2-A588-9CCDA53790E2}"/>
            </c:ext>
          </c:extLst>
        </c:ser>
        <c:ser>
          <c:idx val="100"/>
          <c:order val="100"/>
          <c:tx>
            <c:strRef>
              <c:f>CapProd!$B$115</c:f>
              <c:strCache>
                <c:ptCount val="1"/>
              </c:strCache>
            </c:strRef>
          </c:tx>
          <c:spPr>
            <a:solidFill>
              <a:schemeClr val="accent5">
                <a:lumMod val="7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CapProd!$C$115:$AJ$115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48-932E-49B2-A588-9CCDA53790E2}"/>
            </c:ext>
          </c:extLst>
        </c:ser>
        <c:ser>
          <c:idx val="101"/>
          <c:order val="101"/>
          <c:tx>
            <c:strRef>
              <c:f>CapProd!$B$116</c:f>
              <c:strCache>
                <c:ptCount val="1"/>
              </c:strCache>
            </c:strRef>
          </c:tx>
          <c:spPr>
            <a:solidFill>
              <a:schemeClr val="accent6">
                <a:lumMod val="7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CapProd!$C$116:$AJ$116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49-932E-49B2-A588-9CCDA53790E2}"/>
            </c:ext>
          </c:extLst>
        </c:ser>
        <c:ser>
          <c:idx val="102"/>
          <c:order val="102"/>
          <c:tx>
            <c:strRef>
              <c:f>CapProd!$B$117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CapProd!$C$117:$AJ$117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4A-932E-49B2-A588-9CCDA53790E2}"/>
            </c:ext>
          </c:extLst>
        </c:ser>
        <c:ser>
          <c:idx val="103"/>
          <c:order val="103"/>
          <c:tx>
            <c:strRef>
              <c:f>CapProd!$B$118</c:f>
              <c:strCache>
                <c:ptCount val="1"/>
                <c:pt idx="0">
                  <c:v>SLOVÉNIE</c:v>
                </c:pt>
              </c:strCache>
            </c:strRef>
          </c:tx>
          <c:spPr>
            <a:solidFill>
              <a:schemeClr val="accent2">
                <a:lumMod val="50000"/>
                <a:lumOff val="50000"/>
              </a:schemeClr>
            </a:solidFill>
            <a:ln w="25400"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CapProd!$C$118:$AJ$118</c:f>
              <c:numCache>
                <c:formatCode>#,##0</c:formatCode>
                <c:ptCount val="6"/>
                <c:pt idx="0">
                  <c:v>80.5</c:v>
                </c:pt>
                <c:pt idx="1">
                  <c:v>68.224449000000007</c:v>
                </c:pt>
                <c:pt idx="2">
                  <c:v>50.185000000000002</c:v>
                </c:pt>
                <c:pt idx="3">
                  <c:v>37.866999999999997</c:v>
                </c:pt>
                <c:pt idx="4">
                  <c:v>19.210999999999999</c:v>
                </c:pt>
                <c:pt idx="5">
                  <c:v>0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4B-932E-49B2-A588-9CCDA53790E2}"/>
            </c:ext>
          </c:extLst>
        </c:ser>
        <c:ser>
          <c:idx val="6"/>
          <c:order val="6"/>
          <c:tx>
            <c:strRef>
              <c:f>CapProd!$B$21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CapProd!$C$21:$AJ$21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4C-932E-49B2-A588-9CCDA53790E2}"/>
            </c:ext>
          </c:extLst>
        </c:ser>
        <c:ser>
          <c:idx val="7"/>
          <c:order val="7"/>
          <c:tx>
            <c:strRef>
              <c:f>CapProd!$B$22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CapProd!$C$22:$AJ$22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4D-932E-49B2-A588-9CCDA53790E2}"/>
            </c:ext>
          </c:extLst>
        </c:ser>
        <c:ser>
          <c:idx val="8"/>
          <c:order val="8"/>
          <c:tx>
            <c:strRef>
              <c:f>CapProd!$B$23</c:f>
              <c:strCache>
                <c:ptCount val="1"/>
                <c:pt idx="0">
                  <c:v>Norf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CapProd!$C$23:$AJ$23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4E-932E-49B2-A588-9CCDA53790E2}"/>
            </c:ext>
          </c:extLst>
        </c:ser>
        <c:ser>
          <c:idx val="9"/>
          <c:order val="9"/>
          <c:tx>
            <c:strRef>
              <c:f>CapProd!$B$24</c:f>
              <c:strCache>
                <c:ptCount val="1"/>
                <c:pt idx="0">
                  <c:v>Stade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CapProd!$C$24:$AJ$24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4F-932E-49B2-A588-9CCDA53790E2}"/>
            </c:ext>
          </c:extLst>
        </c:ser>
        <c:ser>
          <c:idx val="10"/>
          <c:order val="10"/>
          <c:tx>
            <c:strRef>
              <c:f>CapProd!$B$25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CapProd!$C$25:$AJ$25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0-932E-49B2-A588-9CCDA53790E2}"/>
            </c:ext>
          </c:extLst>
        </c:ser>
        <c:ser>
          <c:idx val="11"/>
          <c:order val="11"/>
          <c:tx>
            <c:strRef>
              <c:f>CapProd!$B$26</c:f>
              <c:strCache>
                <c:ptCount val="1"/>
                <c:pt idx="0">
                  <c:v>TOTAL SPEIRA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CapProd!$C$26:$AJ$26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1-932E-49B2-A588-9CCDA53790E2}"/>
            </c:ext>
          </c:extLst>
        </c:ser>
        <c:ser>
          <c:idx val="12"/>
          <c:order val="12"/>
          <c:tx>
            <c:strRef>
              <c:f>CapProd!$B$27</c:f>
              <c:strCache>
                <c:ptCount val="1"/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CapProd!$C$27:$AJ$27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2-932E-49B2-A588-9CCDA53790E2}"/>
            </c:ext>
          </c:extLst>
        </c:ser>
        <c:ser>
          <c:idx val="13"/>
          <c:order val="13"/>
          <c:tx>
            <c:strRef>
              <c:f>CapProd!$B$28</c:f>
              <c:strCache>
                <c:ptCount val="1"/>
                <c:pt idx="0">
                  <c:v>Voerde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CapProd!$C$28:$AJ$28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3-932E-49B2-A588-9CCDA53790E2}"/>
            </c:ext>
          </c:extLst>
        </c:ser>
        <c:ser>
          <c:idx val="14"/>
          <c:order val="14"/>
          <c:tx>
            <c:strRef>
              <c:f>CapProd!$B$29</c:f>
              <c:strCache>
                <c:ptCount val="1"/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CapProd!$C$29:$AJ$29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4-932E-49B2-A588-9CCDA53790E2}"/>
            </c:ext>
          </c:extLst>
        </c:ser>
        <c:ser>
          <c:idx val="15"/>
          <c:order val="15"/>
          <c:tx>
            <c:strRef>
              <c:f>CapProd!$B$30</c:f>
              <c:strCache>
                <c:ptCount val="1"/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CapProd!$C$30:$AJ$30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5-932E-49B2-A588-9CCDA53790E2}"/>
            </c:ext>
          </c:extLst>
        </c:ser>
        <c:ser>
          <c:idx val="16"/>
          <c:order val="16"/>
          <c:tx>
            <c:strRef>
              <c:f>CapProd!$B$31</c:f>
              <c:strCache>
                <c:ptCount val="1"/>
                <c:pt idx="0">
                  <c:v>Essen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CapProd!$C$31:$AJ$31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6-932E-49B2-A588-9CCDA53790E2}"/>
            </c:ext>
          </c:extLst>
        </c:ser>
        <c:ser>
          <c:idx val="17"/>
          <c:order val="17"/>
          <c:tx>
            <c:strRef>
              <c:f>CapProd!$B$32</c:f>
              <c:strCache>
                <c:ptCount val="1"/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CapProd!$C$32:$AJ$32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7-932E-49B2-A588-9CCDA53790E2}"/>
            </c:ext>
          </c:extLst>
        </c:ser>
        <c:ser>
          <c:idx val="18"/>
          <c:order val="18"/>
          <c:tx>
            <c:strRef>
              <c:f>CapProd!$B$33</c:f>
              <c:strCache>
                <c:ptCount val="1"/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CapProd!$C$33:$AJ$33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8-932E-49B2-A588-9CCDA53790E2}"/>
            </c:ext>
          </c:extLst>
        </c:ser>
        <c:ser>
          <c:idx val="19"/>
          <c:order val="19"/>
          <c:tx>
            <c:strRef>
              <c:f>CapProd!$B$34</c:f>
              <c:strCache>
                <c:ptCount val="1"/>
                <c:pt idx="0">
                  <c:v>Hambourg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CapProd!$C$34:$AJ$34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9-932E-49B2-A588-9CCDA53790E2}"/>
            </c:ext>
          </c:extLst>
        </c:ser>
        <c:ser>
          <c:idx val="20"/>
          <c:order val="20"/>
          <c:tx>
            <c:strRef>
              <c:f>CapProd!$B$35</c:f>
              <c:strCache>
                <c:ptCount val="1"/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CapProd!$C$35:$AJ$35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A-932E-49B2-A588-9CCDA53790E2}"/>
            </c:ext>
          </c:extLst>
        </c:ser>
        <c:ser>
          <c:idx val="21"/>
          <c:order val="21"/>
          <c:tx>
            <c:strRef>
              <c:f>CapProd!$B$36</c:f>
              <c:strCache>
                <c:ptCount val="1"/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CapProd!$C$36:$AJ$36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B-932E-49B2-A588-9CCDA53790E2}"/>
            </c:ext>
          </c:extLst>
        </c:ser>
        <c:ser>
          <c:idx val="22"/>
          <c:order val="22"/>
          <c:tx>
            <c:strRef>
              <c:f>CapProd!$B$37</c:f>
              <c:strCache>
                <c:ptCount val="1"/>
                <c:pt idx="0">
                  <c:v>TOTAL TRIMET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CapProd!$C$37:$AJ$37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C-932E-49B2-A588-9CCDA53790E2}"/>
            </c:ext>
          </c:extLst>
        </c:ser>
        <c:ser>
          <c:idx val="23"/>
          <c:order val="23"/>
          <c:tx>
            <c:strRef>
              <c:f>CapProd!$B$38</c:f>
              <c:strCache>
                <c:ptCount val="1"/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CapProd!$C$38:$AJ$38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D-932E-49B2-A588-9CCDA53790E2}"/>
            </c:ext>
          </c:extLst>
        </c:ser>
        <c:ser>
          <c:idx val="24"/>
          <c:order val="24"/>
          <c:tx>
            <c:strRef>
              <c:f>CapProd!$B$39</c:f>
              <c:strCache>
                <c:ptCount val="1"/>
                <c:pt idx="0">
                  <c:v>ALLEMAGNE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CapProd!$C$39:$AJ$39</c:f>
              <c:numCache>
                <c:formatCode>#,##0</c:formatCode>
                <c:ptCount val="6"/>
                <c:pt idx="0">
                  <c:v>528.94999999999993</c:v>
                </c:pt>
                <c:pt idx="1">
                  <c:v>508.25700000000001</c:v>
                </c:pt>
                <c:pt idx="2">
                  <c:v>533.86400000000003</c:v>
                </c:pt>
                <c:pt idx="3">
                  <c:v>509.12700000000001</c:v>
                </c:pt>
                <c:pt idx="4">
                  <c:v>341.16407300000003</c:v>
                </c:pt>
                <c:pt idx="5">
                  <c:v>321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E-932E-49B2-A588-9CCDA53790E2}"/>
            </c:ext>
          </c:extLst>
        </c:ser>
        <c:ser>
          <c:idx val="25"/>
          <c:order val="25"/>
          <c:tx>
            <c:strRef>
              <c:f>CapProd!$B$40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CapProd!$C$40:$AJ$40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5F-932E-49B2-A588-9CCDA53790E2}"/>
            </c:ext>
          </c:extLst>
        </c:ser>
        <c:ser>
          <c:idx val="26"/>
          <c:order val="26"/>
          <c:tx>
            <c:strRef>
              <c:f>CapProd!$B$41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CapProd!$C$41:$AJ$41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60-932E-49B2-A588-9CCDA53790E2}"/>
            </c:ext>
          </c:extLst>
        </c:ser>
        <c:ser>
          <c:idx val="27"/>
          <c:order val="27"/>
          <c:tx>
            <c:strRef>
              <c:f>CapProd!$B$42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CapProd!$C$42:$AJ$42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61-932E-49B2-A588-9CCDA53790E2}"/>
            </c:ext>
          </c:extLst>
        </c:ser>
        <c:ser>
          <c:idx val="28"/>
          <c:order val="28"/>
          <c:tx>
            <c:strRef>
              <c:f>CapProd!$B$43</c:f>
              <c:strCache>
                <c:ptCount val="1"/>
                <c:pt idx="0">
                  <c:v>Distomon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CapProd!$C$43:$AJ$43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62-932E-49B2-A588-9CCDA53790E2}"/>
            </c:ext>
          </c:extLst>
        </c:ser>
        <c:ser>
          <c:idx val="29"/>
          <c:order val="29"/>
          <c:tx>
            <c:strRef>
              <c:f>CapProd!$B$44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CapProd!$C$44:$AJ$44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63-932E-49B2-A588-9CCDA53790E2}"/>
            </c:ext>
          </c:extLst>
        </c:ser>
        <c:ser>
          <c:idx val="30"/>
          <c:order val="30"/>
          <c:tx>
            <c:strRef>
              <c:f>CapProd!$B$45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CapProd!$C$45:$AJ$45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64-932E-49B2-A588-9CCDA53790E2}"/>
            </c:ext>
          </c:extLst>
        </c:ser>
        <c:ser>
          <c:idx val="31"/>
          <c:order val="31"/>
          <c:tx>
            <c:strRef>
              <c:f>CapProd!$B$46</c:f>
              <c:strCache>
                <c:ptCount val="1"/>
                <c:pt idx="0">
                  <c:v>GRECE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CapProd!$C$46:$AJ$46</c:f>
              <c:numCache>
                <c:formatCode>#,##0</c:formatCode>
                <c:ptCount val="6"/>
                <c:pt idx="0">
                  <c:v>184.83799999999999</c:v>
                </c:pt>
                <c:pt idx="1">
                  <c:v>182.69645800000001</c:v>
                </c:pt>
                <c:pt idx="2">
                  <c:v>190</c:v>
                </c:pt>
                <c:pt idx="3">
                  <c:v>197</c:v>
                </c:pt>
                <c:pt idx="4">
                  <c:v>196.92699999999999</c:v>
                </c:pt>
                <c:pt idx="5">
                  <c:v>197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65-932E-49B2-A588-9CCDA53790E2}"/>
            </c:ext>
          </c:extLst>
        </c:ser>
        <c:ser>
          <c:idx val="32"/>
          <c:order val="32"/>
          <c:tx>
            <c:strRef>
              <c:f>CapProd!$B$47</c:f>
              <c:strCache>
                <c:ptCount val="1"/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CapProd!$C$47:$AJ$47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66-932E-49B2-A588-9CCDA53790E2}"/>
            </c:ext>
          </c:extLst>
        </c:ser>
        <c:ser>
          <c:idx val="33"/>
          <c:order val="33"/>
          <c:tx>
            <c:strRef>
              <c:f>CapProd!$B$48</c:f>
              <c:strCache>
                <c:ptCount val="1"/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cat>
            <c:numRef>
              <c:f>CapProd!$C$10:$AJ$14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CapProd!$C$48:$AJ$48</c:f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67-932E-49B2-A588-9CCDA5379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642239"/>
        <c:axId val="234650143"/>
      </c:areaChart>
      <c:catAx>
        <c:axId val="2346422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4650143"/>
        <c:crosses val="autoZero"/>
        <c:auto val="1"/>
        <c:lblAlgn val="ctr"/>
        <c:lblOffset val="100"/>
        <c:noMultiLvlLbl val="0"/>
      </c:catAx>
      <c:valAx>
        <c:axId val="234650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464223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4B690-09AB-4994-81AB-E0FE8BA1D66D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71E7E-B626-4EC3-8113-94FC3030BB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07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367C5-7AD7-194D-8199-D8143AA8BA0C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2874B-F71F-8E4A-82F1-8A3F7525D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48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444444"/>
                </a:solidFill>
                <a:latin typeface="Manrope"/>
              </a:rPr>
              <a:t>Les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producteurs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primaires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continuent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 de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souffrir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gravement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 de la crise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énergétique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. En 2022,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plusieurs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fonderies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ont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été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totalement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fermées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 (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Espagne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, Pays-Bas,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Slovaquie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,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Slovénie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)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ou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partiellement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fermées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 (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Allemagne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, France, </a:t>
            </a:r>
            <a:r>
              <a:rPr lang="en-US" sz="1200" dirty="0" err="1">
                <a:solidFill>
                  <a:srgbClr val="444444"/>
                </a:solidFill>
                <a:latin typeface="Manrope"/>
              </a:rPr>
              <a:t>Roumanie</a:t>
            </a:r>
            <a:r>
              <a:rPr lang="en-US" sz="1200" dirty="0">
                <a:solidFill>
                  <a:srgbClr val="444444"/>
                </a:solidFill>
                <a:latin typeface="Manrope"/>
              </a:rPr>
              <a:t>...).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2874B-F71F-8E4A-82F1-8A3F7525D20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61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2874B-F71F-8E4A-82F1-8A3F7525D20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3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20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/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TextEdit="1"/>
          </p:cNvSpPr>
          <p:nvPr>
            <p:ph type="pic" sz="quarter" idx="10"/>
          </p:nvPr>
        </p:nvSpPr>
        <p:spPr>
          <a:xfrm>
            <a:off x="0" y="0"/>
            <a:ext cx="4732867" cy="5127171"/>
          </a:xfrm>
          <a:prstGeom prst="rect">
            <a:avLst/>
          </a:prstGeom>
        </p:spPr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5121806" y="1806898"/>
            <a:ext cx="3200927" cy="521435"/>
          </a:xfrm>
          <a:prstGeom prst="rect">
            <a:avLst/>
          </a:prstGeom>
        </p:spPr>
        <p:txBody>
          <a:bodyPr/>
          <a:lstStyle>
            <a:lvl1pPr>
              <a:defRPr sz="2600" b="1" i="0" baseline="0">
                <a:latin typeface="DIN PRO" charset="0"/>
              </a:defRPr>
            </a:lvl1pPr>
          </a:lstStyle>
          <a:p>
            <a:r>
              <a:rPr lang="fr-FR"/>
              <a:t>INSÉRER </a:t>
            </a:r>
            <a:r>
              <a:rPr lang="fr-FR" dirty="0"/>
              <a:t>UN TITRE</a:t>
            </a:r>
          </a:p>
        </p:txBody>
      </p:sp>
      <p:sp>
        <p:nvSpPr>
          <p:cNvPr id="8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5121806" y="2448583"/>
            <a:ext cx="2599793" cy="12022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82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/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TextEdit="1"/>
          </p:cNvSpPr>
          <p:nvPr>
            <p:ph type="pic" sz="quarter" idx="10"/>
          </p:nvPr>
        </p:nvSpPr>
        <p:spPr bwMode="auto">
          <a:xfrm>
            <a:off x="284163" y="1927623"/>
            <a:ext cx="4089400" cy="3215878"/>
          </a:xfrm>
          <a:custGeom>
            <a:avLst/>
            <a:gdLst>
              <a:gd name="T0" fmla="*/ 2044461 w 5451895"/>
              <a:gd name="T1" fmla="*/ 0 h 4287328"/>
              <a:gd name="T2" fmla="*/ 4088921 w 5451895"/>
              <a:gd name="T3" fmla="*/ 4287328 h 4287328"/>
              <a:gd name="T4" fmla="*/ 0 w 5451895"/>
              <a:gd name="T5" fmla="*/ 4287328 h 4287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51895" h="4287328">
                <a:moveTo>
                  <a:pt x="2725948" y="0"/>
                </a:moveTo>
                <a:lnTo>
                  <a:pt x="5451895" y="4287328"/>
                </a:lnTo>
                <a:lnTo>
                  <a:pt x="0" y="4287328"/>
                </a:lnTo>
                <a:lnTo>
                  <a:pt x="272594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" name="Picture Placeholder 3"/>
          <p:cNvSpPr>
            <a:spLocks noGrp="1" noTextEdit="1"/>
          </p:cNvSpPr>
          <p:nvPr>
            <p:ph type="pic" sz="quarter" idx="11"/>
          </p:nvPr>
        </p:nvSpPr>
        <p:spPr bwMode="auto">
          <a:xfrm>
            <a:off x="1239839" y="0"/>
            <a:ext cx="3603625" cy="2833688"/>
          </a:xfrm>
          <a:custGeom>
            <a:avLst/>
            <a:gdLst>
              <a:gd name="T0" fmla="*/ 0 w 4804689"/>
              <a:gd name="T1" fmla="*/ 0 h 3778370"/>
              <a:gd name="T2" fmla="*/ 3603517 w 4804689"/>
              <a:gd name="T3" fmla="*/ 0 h 3778370"/>
              <a:gd name="T4" fmla="*/ 1801759 w 4804689"/>
              <a:gd name="T5" fmla="*/ 3778370 h 37783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4689" h="3778370">
                <a:moveTo>
                  <a:pt x="0" y="0"/>
                </a:moveTo>
                <a:lnTo>
                  <a:pt x="4804689" y="0"/>
                </a:lnTo>
                <a:lnTo>
                  <a:pt x="2402345" y="377837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5121806" y="1806898"/>
            <a:ext cx="3200927" cy="521435"/>
          </a:xfrm>
          <a:prstGeom prst="rect">
            <a:avLst/>
          </a:prstGeom>
        </p:spPr>
        <p:txBody>
          <a:bodyPr/>
          <a:lstStyle>
            <a:lvl1pPr>
              <a:defRPr sz="2600" b="1" i="0" baseline="0">
                <a:latin typeface="DIN PRO" charset="0"/>
              </a:defRPr>
            </a:lvl1pPr>
          </a:lstStyle>
          <a:p>
            <a:r>
              <a:rPr lang="fr-FR"/>
              <a:t>INSÉRER </a:t>
            </a:r>
            <a:r>
              <a:rPr lang="fr-FR" dirty="0"/>
              <a:t>UN TITRE</a:t>
            </a:r>
          </a:p>
        </p:txBody>
      </p:sp>
      <p:sp>
        <p:nvSpPr>
          <p:cNvPr id="8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5121806" y="2448583"/>
            <a:ext cx="2599793" cy="12022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5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/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 noTextEdit="1"/>
          </p:cNvSpPr>
          <p:nvPr>
            <p:ph type="pic" sz="quarter" idx="10"/>
          </p:nvPr>
        </p:nvSpPr>
        <p:spPr bwMode="auto">
          <a:xfrm>
            <a:off x="638176" y="0"/>
            <a:ext cx="3603625" cy="5143500"/>
          </a:xfrm>
          <a:custGeom>
            <a:avLst/>
            <a:gdLst>
              <a:gd name="T0" fmla="*/ 0 w 4805082"/>
              <a:gd name="T1" fmla="*/ 2752858 h 6858000"/>
              <a:gd name="T2" fmla="*/ 1074249 w 4805082"/>
              <a:gd name="T3" fmla="*/ 2752858 h 6858000"/>
              <a:gd name="T4" fmla="*/ 2045099 w 4805082"/>
              <a:gd name="T5" fmla="*/ 6858000 h 6858000"/>
              <a:gd name="T6" fmla="*/ 970850 w 4805082"/>
              <a:gd name="T7" fmla="*/ 6858000 h 6858000"/>
              <a:gd name="T8" fmla="*/ 779357 w 4805082"/>
              <a:gd name="T9" fmla="*/ 1376429 h 6858000"/>
              <a:gd name="T10" fmla="*/ 1853606 w 4805082"/>
              <a:gd name="T11" fmla="*/ 1376429 h 6858000"/>
              <a:gd name="T12" fmla="*/ 2824455 w 4805082"/>
              <a:gd name="T13" fmla="*/ 5481571 h 6858000"/>
              <a:gd name="T14" fmla="*/ 1750206 w 4805082"/>
              <a:gd name="T15" fmla="*/ 5481571 h 6858000"/>
              <a:gd name="T16" fmla="*/ 1558713 w 4805082"/>
              <a:gd name="T17" fmla="*/ 0 h 6858000"/>
              <a:gd name="T18" fmla="*/ 2632962 w 4805082"/>
              <a:gd name="T19" fmla="*/ 0 h 6858000"/>
              <a:gd name="T20" fmla="*/ 3603812 w 4805082"/>
              <a:gd name="T21" fmla="*/ 4105142 h 6858000"/>
              <a:gd name="T22" fmla="*/ 2529563 w 4805082"/>
              <a:gd name="T23" fmla="*/ 4105142 h 6858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805082" h="6858000">
                <a:moveTo>
                  <a:pt x="0" y="2752858"/>
                </a:moveTo>
                <a:lnTo>
                  <a:pt x="1432332" y="2752858"/>
                </a:lnTo>
                <a:lnTo>
                  <a:pt x="2726798" y="6858000"/>
                </a:lnTo>
                <a:lnTo>
                  <a:pt x="1294466" y="6858000"/>
                </a:lnTo>
                <a:lnTo>
                  <a:pt x="0" y="2752858"/>
                </a:lnTo>
                <a:close/>
                <a:moveTo>
                  <a:pt x="1039142" y="1376429"/>
                </a:moveTo>
                <a:lnTo>
                  <a:pt x="2471474" y="1376429"/>
                </a:lnTo>
                <a:lnTo>
                  <a:pt x="3765940" y="5481571"/>
                </a:lnTo>
                <a:lnTo>
                  <a:pt x="2333608" y="5481571"/>
                </a:lnTo>
                <a:lnTo>
                  <a:pt x="1039142" y="1376429"/>
                </a:lnTo>
                <a:close/>
                <a:moveTo>
                  <a:pt x="2078284" y="0"/>
                </a:moveTo>
                <a:lnTo>
                  <a:pt x="3510616" y="0"/>
                </a:lnTo>
                <a:lnTo>
                  <a:pt x="4805082" y="4105142"/>
                </a:lnTo>
                <a:lnTo>
                  <a:pt x="3372750" y="4105142"/>
                </a:lnTo>
                <a:lnTo>
                  <a:pt x="2078284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121806" y="1806898"/>
            <a:ext cx="3200927" cy="521435"/>
          </a:xfrm>
          <a:prstGeom prst="rect">
            <a:avLst/>
          </a:prstGeom>
        </p:spPr>
        <p:txBody>
          <a:bodyPr/>
          <a:lstStyle>
            <a:lvl1pPr>
              <a:defRPr sz="2600" b="1" i="0" baseline="0">
                <a:latin typeface="DIN PRO" charset="0"/>
              </a:defRPr>
            </a:lvl1pPr>
          </a:lstStyle>
          <a:p>
            <a:r>
              <a:rPr lang="fr-FR"/>
              <a:t>INSÉRER </a:t>
            </a:r>
            <a:r>
              <a:rPr lang="fr-FR" dirty="0"/>
              <a:t>UN TITRE</a:t>
            </a:r>
          </a:p>
        </p:txBody>
      </p:sp>
      <p:sp>
        <p:nvSpPr>
          <p:cNvPr id="11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5121806" y="2448583"/>
            <a:ext cx="2599793" cy="12022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/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 noTextEdit="1"/>
          </p:cNvSpPr>
          <p:nvPr>
            <p:ph type="pic" sz="quarter" idx="10"/>
          </p:nvPr>
        </p:nvSpPr>
        <p:spPr bwMode="auto">
          <a:xfrm flipH="1">
            <a:off x="0" y="0"/>
            <a:ext cx="9143999" cy="5143500"/>
          </a:xfrm>
          <a:custGeom>
            <a:avLst/>
            <a:gdLst>
              <a:gd name="T0" fmla="*/ 4450415 w 12192000"/>
              <a:gd name="T1" fmla="*/ 0 h 6858000"/>
              <a:gd name="T2" fmla="*/ 9144000 w 12192000"/>
              <a:gd name="T3" fmla="*/ 0 h 6858000"/>
              <a:gd name="T4" fmla="*/ 4693587 w 12192000"/>
              <a:gd name="T5" fmla="*/ 6858000 h 6858000"/>
              <a:gd name="T6" fmla="*/ 0 w 12192000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92000" h="6858000">
                <a:moveTo>
                  <a:pt x="5933886" y="0"/>
                </a:moveTo>
                <a:lnTo>
                  <a:pt x="12192000" y="0"/>
                </a:lnTo>
                <a:lnTo>
                  <a:pt x="6258116" y="6858000"/>
                </a:lnTo>
                <a:lnTo>
                  <a:pt x="0" y="6858000"/>
                </a:lnTo>
                <a:lnTo>
                  <a:pt x="5933886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449374" y="2595174"/>
            <a:ext cx="1914855" cy="802071"/>
          </a:xfrm>
          <a:prstGeom prst="rect">
            <a:avLst/>
          </a:prstGeom>
        </p:spPr>
        <p:txBody>
          <a:bodyPr/>
          <a:lstStyle>
            <a:lvl1pPr>
              <a:defRPr sz="2600" b="1" i="0" baseline="0">
                <a:latin typeface="DIN PRO" charset="0"/>
              </a:defRPr>
            </a:lvl1pPr>
          </a:lstStyle>
          <a:p>
            <a:r>
              <a:rPr lang="fr-FR" dirty="0"/>
              <a:t>INSÉRER UN TITRE</a:t>
            </a:r>
          </a:p>
        </p:txBody>
      </p:sp>
      <p:sp>
        <p:nvSpPr>
          <p:cNvPr id="11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449374" y="3617859"/>
            <a:ext cx="1914855" cy="12022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/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 noTextEdit="1"/>
          </p:cNvSpPr>
          <p:nvPr>
            <p:ph type="pic" sz="quarter" idx="10"/>
          </p:nvPr>
        </p:nvSpPr>
        <p:spPr bwMode="auto">
          <a:xfrm>
            <a:off x="1" y="123825"/>
            <a:ext cx="2373313" cy="5019675"/>
          </a:xfrm>
          <a:custGeom>
            <a:avLst/>
            <a:gdLst>
              <a:gd name="T0" fmla="*/ 0 w 3163824"/>
              <a:gd name="T1" fmla="*/ 0 h 6693408"/>
              <a:gd name="T2" fmla="*/ 2372868 w 3163824"/>
              <a:gd name="T3" fmla="*/ 6693408 h 6693408"/>
              <a:gd name="T4" fmla="*/ 0 w 3163824"/>
              <a:gd name="T5" fmla="*/ 6693408 h 6693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63824" h="6693408">
                <a:moveTo>
                  <a:pt x="0" y="0"/>
                </a:moveTo>
                <a:lnTo>
                  <a:pt x="3163824" y="6693408"/>
                </a:lnTo>
                <a:lnTo>
                  <a:pt x="0" y="669340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" name="Picture Placeholder 8"/>
          <p:cNvSpPr>
            <a:spLocks noGrp="1" noTextEdit="1"/>
          </p:cNvSpPr>
          <p:nvPr>
            <p:ph type="pic" sz="quarter" idx="11"/>
          </p:nvPr>
        </p:nvSpPr>
        <p:spPr bwMode="auto">
          <a:xfrm>
            <a:off x="1" y="0"/>
            <a:ext cx="4500563" cy="5143500"/>
          </a:xfrm>
          <a:custGeom>
            <a:avLst/>
            <a:gdLst>
              <a:gd name="T0" fmla="*/ 0 w 6001512"/>
              <a:gd name="T1" fmla="*/ 0 h 6858000"/>
              <a:gd name="T2" fmla="*/ 2057063 w 6001512"/>
              <a:gd name="T3" fmla="*/ 0 h 6858000"/>
              <a:gd name="T4" fmla="*/ 4501134 w 6001512"/>
              <a:gd name="T5" fmla="*/ 6858000 h 6858000"/>
              <a:gd name="T6" fmla="*/ 2444071 w 6001512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01512" h="6858000">
                <a:moveTo>
                  <a:pt x="0" y="0"/>
                </a:moveTo>
                <a:lnTo>
                  <a:pt x="2742751" y="0"/>
                </a:lnTo>
                <a:lnTo>
                  <a:pt x="6001512" y="6858000"/>
                </a:lnTo>
                <a:lnTo>
                  <a:pt x="3258761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" name="Picture Placeholder 9"/>
          <p:cNvSpPr>
            <a:spLocks noGrp="1" noTextEdit="1"/>
          </p:cNvSpPr>
          <p:nvPr>
            <p:ph type="pic" sz="quarter" idx="12"/>
          </p:nvPr>
        </p:nvSpPr>
        <p:spPr bwMode="auto">
          <a:xfrm>
            <a:off x="2109788" y="0"/>
            <a:ext cx="4500562" cy="5143500"/>
          </a:xfrm>
          <a:custGeom>
            <a:avLst/>
            <a:gdLst>
              <a:gd name="T0" fmla="*/ 0 w 6001512"/>
              <a:gd name="T1" fmla="*/ 0 h 6858000"/>
              <a:gd name="T2" fmla="*/ 2057063 w 6001512"/>
              <a:gd name="T3" fmla="*/ 0 h 6858000"/>
              <a:gd name="T4" fmla="*/ 4501134 w 6001512"/>
              <a:gd name="T5" fmla="*/ 6858000 h 6858000"/>
              <a:gd name="T6" fmla="*/ 2444071 w 6001512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01512" h="6858000">
                <a:moveTo>
                  <a:pt x="0" y="0"/>
                </a:moveTo>
                <a:lnTo>
                  <a:pt x="2742751" y="0"/>
                </a:lnTo>
                <a:lnTo>
                  <a:pt x="6001512" y="6858000"/>
                </a:lnTo>
                <a:lnTo>
                  <a:pt x="3258761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5121806" y="426828"/>
            <a:ext cx="3200927" cy="521435"/>
          </a:xfrm>
          <a:prstGeom prst="rect">
            <a:avLst/>
          </a:prstGeom>
        </p:spPr>
        <p:txBody>
          <a:bodyPr/>
          <a:lstStyle>
            <a:lvl1pPr>
              <a:defRPr sz="2600" b="1" i="0" baseline="0">
                <a:latin typeface="DIN PRO" charset="0"/>
              </a:defRPr>
            </a:lvl1pPr>
          </a:lstStyle>
          <a:p>
            <a:r>
              <a:rPr lang="fr-FR"/>
              <a:t>INSÉRER </a:t>
            </a:r>
            <a:r>
              <a:rPr lang="fr-FR" dirty="0"/>
              <a:t>UN TITRE</a:t>
            </a:r>
          </a:p>
        </p:txBody>
      </p:sp>
      <p:sp>
        <p:nvSpPr>
          <p:cNvPr id="8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5121806" y="1068513"/>
            <a:ext cx="2599793" cy="12022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2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1001824" y="3139729"/>
            <a:ext cx="1559305" cy="799157"/>
          </a:xfrm>
          <a:prstGeom prst="rect">
            <a:avLst/>
          </a:prstGeom>
        </p:spPr>
        <p:txBody>
          <a:bodyPr/>
          <a:lstStyle>
            <a:lvl1pPr marL="0" indent="0"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829295" y="2847337"/>
            <a:ext cx="1904361" cy="323154"/>
          </a:xfrm>
          <a:prstGeom prst="rect">
            <a:avLst/>
          </a:prstGeom>
        </p:spPr>
        <p:txBody>
          <a:bodyPr/>
          <a:lstStyle>
            <a:lvl1pPr marL="0" indent="0"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2928172" y="3139729"/>
            <a:ext cx="1559305" cy="799157"/>
          </a:xfrm>
          <a:prstGeom prst="rect">
            <a:avLst/>
          </a:prstGeom>
        </p:spPr>
        <p:txBody>
          <a:bodyPr/>
          <a:lstStyle>
            <a:lvl1pPr marL="0" indent="0"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2755643" y="2847337"/>
            <a:ext cx="1904361" cy="323154"/>
          </a:xfrm>
          <a:prstGeom prst="rect">
            <a:avLst/>
          </a:prstGeom>
        </p:spPr>
        <p:txBody>
          <a:bodyPr/>
          <a:lstStyle>
            <a:lvl1pPr marL="0" indent="0"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32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4854520" y="3139729"/>
            <a:ext cx="1559305" cy="799157"/>
          </a:xfrm>
          <a:prstGeom prst="rect">
            <a:avLst/>
          </a:prstGeom>
        </p:spPr>
        <p:txBody>
          <a:bodyPr/>
          <a:lstStyle>
            <a:lvl1pPr marL="0" indent="0"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4681991" y="2847337"/>
            <a:ext cx="1904361" cy="323154"/>
          </a:xfrm>
          <a:prstGeom prst="rect">
            <a:avLst/>
          </a:prstGeom>
        </p:spPr>
        <p:txBody>
          <a:bodyPr/>
          <a:lstStyle>
            <a:lvl1pPr marL="0" indent="0"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34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6780868" y="3139729"/>
            <a:ext cx="1559305" cy="799157"/>
          </a:xfrm>
          <a:prstGeom prst="rect">
            <a:avLst/>
          </a:prstGeom>
        </p:spPr>
        <p:txBody>
          <a:bodyPr/>
          <a:lstStyle>
            <a:lvl1pPr marL="0" indent="0"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5" name="Espace réservé du texte 2"/>
          <p:cNvSpPr>
            <a:spLocks noGrp="1"/>
          </p:cNvSpPr>
          <p:nvPr>
            <p:ph type="body" sz="quarter" idx="22" hasCustomPrompt="1"/>
          </p:nvPr>
        </p:nvSpPr>
        <p:spPr>
          <a:xfrm>
            <a:off x="6608339" y="2847337"/>
            <a:ext cx="1904361" cy="323154"/>
          </a:xfrm>
          <a:prstGeom prst="rect">
            <a:avLst/>
          </a:prstGeom>
        </p:spPr>
        <p:txBody>
          <a:bodyPr/>
          <a:lstStyle>
            <a:lvl1pPr marL="0" indent="0"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21" name="Titre 1"/>
          <p:cNvSpPr>
            <a:spLocks noGrp="1"/>
          </p:cNvSpPr>
          <p:nvPr>
            <p:ph type="title" hasCustomPrompt="1"/>
          </p:nvPr>
        </p:nvSpPr>
        <p:spPr>
          <a:xfrm>
            <a:off x="3194901" y="526724"/>
            <a:ext cx="2892634" cy="438475"/>
          </a:xfrm>
          <a:prstGeom prst="rect">
            <a:avLst/>
          </a:prstGeom>
        </p:spPr>
        <p:txBody>
          <a:bodyPr/>
          <a:lstStyle>
            <a:lvl1pPr algn="ctr">
              <a:defRPr sz="2600" b="1" i="0" baseline="0">
                <a:latin typeface="DIN PRO" charset="0"/>
              </a:defRPr>
            </a:lvl1pPr>
          </a:lstStyle>
          <a:p>
            <a:r>
              <a:rPr lang="fr-FR"/>
              <a:t>CHIFFRES/PICTO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7250" y="3994916"/>
            <a:ext cx="3885961" cy="276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0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50731" y="-1208689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15"/>
          <p:cNvCxnSpPr/>
          <p:nvPr userDrawn="1"/>
        </p:nvCxnSpPr>
        <p:spPr>
          <a:xfrm>
            <a:off x="4691243" y="1556621"/>
            <a:ext cx="1" cy="699213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6"/>
          <p:cNvCxnSpPr/>
          <p:nvPr userDrawn="1"/>
        </p:nvCxnSpPr>
        <p:spPr>
          <a:xfrm>
            <a:off x="4691243" y="3083906"/>
            <a:ext cx="0" cy="563184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7"/>
          <p:cNvCxnSpPr/>
          <p:nvPr userDrawn="1"/>
        </p:nvCxnSpPr>
        <p:spPr>
          <a:xfrm>
            <a:off x="4691242" y="4475163"/>
            <a:ext cx="0" cy="795337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8"/>
          <p:cNvSpPr/>
          <p:nvPr userDrawn="1"/>
        </p:nvSpPr>
        <p:spPr>
          <a:xfrm>
            <a:off x="4602343" y="1380409"/>
            <a:ext cx="177800" cy="176212"/>
          </a:xfrm>
          <a:prstGeom prst="ellipse">
            <a:avLst/>
          </a:prstGeom>
          <a:solidFill>
            <a:srgbClr val="E64B45"/>
          </a:solidFill>
          <a:ln>
            <a:solidFill>
              <a:srgbClr val="E64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2170097" y="2368236"/>
            <a:ext cx="1914855" cy="73450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4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5402117" y="4018025"/>
            <a:ext cx="1914855" cy="6677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>
          <a:xfrm>
            <a:off x="3444061" y="644208"/>
            <a:ext cx="2476311" cy="428462"/>
          </a:xfrm>
          <a:prstGeom prst="rect">
            <a:avLst/>
          </a:prstGeom>
        </p:spPr>
        <p:txBody>
          <a:bodyPr/>
          <a:lstStyle>
            <a:lvl1pPr algn="ctr">
              <a:defRPr sz="26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r>
              <a:rPr lang="fr-FR" dirty="0"/>
              <a:t>TIMELINE</a:t>
            </a:r>
          </a:p>
        </p:txBody>
      </p:sp>
      <p:sp>
        <p:nvSpPr>
          <p:cNvPr id="31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2170097" y="2117445"/>
            <a:ext cx="1914855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33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5402116" y="3769303"/>
            <a:ext cx="1914855" cy="273979"/>
          </a:xfrm>
          <a:prstGeom prst="rect">
            <a:avLst/>
          </a:prstGeom>
        </p:spPr>
        <p:txBody>
          <a:bodyPr/>
          <a:lstStyle>
            <a:lvl1pPr marL="0" indent="0" algn="l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5"/>
          <p:cNvCxnSpPr/>
          <p:nvPr userDrawn="1"/>
        </p:nvCxnSpPr>
        <p:spPr>
          <a:xfrm>
            <a:off x="4658587" y="1546111"/>
            <a:ext cx="1" cy="699213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6"/>
          <p:cNvCxnSpPr/>
          <p:nvPr userDrawn="1"/>
        </p:nvCxnSpPr>
        <p:spPr>
          <a:xfrm>
            <a:off x="4658587" y="3073396"/>
            <a:ext cx="0" cy="563184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7"/>
          <p:cNvCxnSpPr/>
          <p:nvPr userDrawn="1"/>
        </p:nvCxnSpPr>
        <p:spPr>
          <a:xfrm>
            <a:off x="4658586" y="4464653"/>
            <a:ext cx="0" cy="795337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/>
          <p:cNvCxnSpPr/>
          <p:nvPr userDrawn="1"/>
        </p:nvCxnSpPr>
        <p:spPr>
          <a:xfrm>
            <a:off x="4655374" y="16862"/>
            <a:ext cx="1" cy="699213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5369461" y="2534213"/>
            <a:ext cx="1914855" cy="7345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5369461" y="2245324"/>
            <a:ext cx="1914855" cy="325211"/>
          </a:xfrm>
          <a:prstGeom prst="rect">
            <a:avLst/>
          </a:prstGeom>
        </p:spPr>
        <p:txBody>
          <a:bodyPr/>
          <a:lstStyle>
            <a:lvl1pPr>
              <a:defRPr sz="14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23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2038113" y="3772189"/>
            <a:ext cx="1914855" cy="73450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7" name="Espace réservé du texte 19"/>
          <p:cNvSpPr>
            <a:spLocks noGrp="1"/>
          </p:cNvSpPr>
          <p:nvPr>
            <p:ph type="body" sz="quarter" idx="16" hasCustomPrompt="1"/>
          </p:nvPr>
        </p:nvSpPr>
        <p:spPr>
          <a:xfrm>
            <a:off x="2038113" y="716075"/>
            <a:ext cx="1914855" cy="73450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2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2121" y="475964"/>
            <a:ext cx="1914855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33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2042121" y="3535500"/>
            <a:ext cx="1914855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7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5"/>
          <p:cNvCxnSpPr/>
          <p:nvPr userDrawn="1"/>
        </p:nvCxnSpPr>
        <p:spPr>
          <a:xfrm>
            <a:off x="4593275" y="1546111"/>
            <a:ext cx="1" cy="699213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6"/>
          <p:cNvCxnSpPr/>
          <p:nvPr userDrawn="1"/>
        </p:nvCxnSpPr>
        <p:spPr>
          <a:xfrm>
            <a:off x="4593275" y="3073396"/>
            <a:ext cx="0" cy="563184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7"/>
          <p:cNvCxnSpPr/>
          <p:nvPr userDrawn="1"/>
        </p:nvCxnSpPr>
        <p:spPr>
          <a:xfrm>
            <a:off x="4593275" y="-79262"/>
            <a:ext cx="0" cy="795337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8"/>
          <p:cNvSpPr/>
          <p:nvPr userDrawn="1"/>
        </p:nvSpPr>
        <p:spPr>
          <a:xfrm>
            <a:off x="4504375" y="3619107"/>
            <a:ext cx="177800" cy="176212"/>
          </a:xfrm>
          <a:prstGeom prst="ellipse">
            <a:avLst/>
          </a:prstGeom>
          <a:solidFill>
            <a:srgbClr val="E64B45"/>
          </a:solidFill>
          <a:ln>
            <a:solidFill>
              <a:srgbClr val="E64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5283128" y="915624"/>
            <a:ext cx="1914855" cy="7345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1" name="Titre 1"/>
          <p:cNvSpPr>
            <a:spLocks noGrp="1"/>
          </p:cNvSpPr>
          <p:nvPr>
            <p:ph type="title" hasCustomPrompt="1"/>
          </p:nvPr>
        </p:nvSpPr>
        <p:spPr>
          <a:xfrm>
            <a:off x="5283128" y="660603"/>
            <a:ext cx="1914855" cy="288889"/>
          </a:xfrm>
          <a:prstGeom prst="rect">
            <a:avLst/>
          </a:prstGeom>
        </p:spPr>
        <p:txBody>
          <a:bodyPr/>
          <a:lstStyle>
            <a:lvl1pPr>
              <a:defRPr sz="14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23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2030087" y="2328382"/>
            <a:ext cx="1914855" cy="73450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6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2038260" y="2092044"/>
            <a:ext cx="1914855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1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5"/>
          <p:cNvCxnSpPr/>
          <p:nvPr userDrawn="1"/>
        </p:nvCxnSpPr>
        <p:spPr>
          <a:xfrm flipH="1">
            <a:off x="7623728" y="1855752"/>
            <a:ext cx="514954" cy="3775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20"/>
          <p:cNvSpPr/>
          <p:nvPr userDrawn="1"/>
        </p:nvSpPr>
        <p:spPr>
          <a:xfrm rot="5400000">
            <a:off x="7946711" y="2078589"/>
            <a:ext cx="1014305" cy="574729"/>
          </a:xfrm>
          <a:custGeom>
            <a:avLst/>
            <a:gdLst>
              <a:gd name="connsiteX0" fmla="*/ 0 w 2032675"/>
              <a:gd name="connsiteY0" fmla="*/ 977608 h 1955216"/>
              <a:gd name="connsiteX1" fmla="*/ 1016338 w 2032675"/>
              <a:gd name="connsiteY1" fmla="*/ 0 h 1955216"/>
              <a:gd name="connsiteX2" fmla="*/ 2032676 w 2032675"/>
              <a:gd name="connsiteY2" fmla="*/ 977608 h 1955216"/>
              <a:gd name="connsiteX3" fmla="*/ 1543871 w 2032675"/>
              <a:gd name="connsiteY3" fmla="*/ 977608 h 1955216"/>
              <a:gd name="connsiteX4" fmla="*/ 1016337 w 2032675"/>
              <a:gd name="connsiteY4" fmla="*/ 488804 h 1955216"/>
              <a:gd name="connsiteX5" fmla="*/ 488803 w 2032675"/>
              <a:gd name="connsiteY5" fmla="*/ 977608 h 1955216"/>
              <a:gd name="connsiteX6" fmla="*/ 0 w 2032675"/>
              <a:gd name="connsiteY6" fmla="*/ 977608 h 1955216"/>
              <a:gd name="connsiteX0" fmla="*/ 0 w 2032676"/>
              <a:gd name="connsiteY0" fmla="*/ 977608 h 977608"/>
              <a:gd name="connsiteX1" fmla="*/ 1016338 w 2032676"/>
              <a:gd name="connsiteY1" fmla="*/ 0 h 977608"/>
              <a:gd name="connsiteX2" fmla="*/ 2032676 w 2032676"/>
              <a:gd name="connsiteY2" fmla="*/ 977608 h 977608"/>
              <a:gd name="connsiteX3" fmla="*/ 1016337 w 2032676"/>
              <a:gd name="connsiteY3" fmla="*/ 488804 h 977608"/>
              <a:gd name="connsiteX4" fmla="*/ 488803 w 2032676"/>
              <a:gd name="connsiteY4" fmla="*/ 977608 h 977608"/>
              <a:gd name="connsiteX5" fmla="*/ 0 w 2032676"/>
              <a:gd name="connsiteY5" fmla="*/ 977608 h 977608"/>
              <a:gd name="connsiteX0" fmla="*/ 1016337 w 2032676"/>
              <a:gd name="connsiteY0" fmla="*/ 488804 h 977608"/>
              <a:gd name="connsiteX1" fmla="*/ 488803 w 2032676"/>
              <a:gd name="connsiteY1" fmla="*/ 977608 h 977608"/>
              <a:gd name="connsiteX2" fmla="*/ 0 w 2032676"/>
              <a:gd name="connsiteY2" fmla="*/ 977608 h 977608"/>
              <a:gd name="connsiteX3" fmla="*/ 1016338 w 2032676"/>
              <a:gd name="connsiteY3" fmla="*/ 0 h 977608"/>
              <a:gd name="connsiteX4" fmla="*/ 2032676 w 2032676"/>
              <a:gd name="connsiteY4" fmla="*/ 977608 h 977608"/>
              <a:gd name="connsiteX5" fmla="*/ 1107777 w 2032676"/>
              <a:gd name="connsiteY5" fmla="*/ 580244 h 977608"/>
              <a:gd name="connsiteX0" fmla="*/ 1016337 w 2032676"/>
              <a:gd name="connsiteY0" fmla="*/ 488804 h 977608"/>
              <a:gd name="connsiteX1" fmla="*/ 488803 w 2032676"/>
              <a:gd name="connsiteY1" fmla="*/ 977608 h 977608"/>
              <a:gd name="connsiteX2" fmla="*/ 0 w 2032676"/>
              <a:gd name="connsiteY2" fmla="*/ 977608 h 977608"/>
              <a:gd name="connsiteX3" fmla="*/ 1016338 w 2032676"/>
              <a:gd name="connsiteY3" fmla="*/ 0 h 977608"/>
              <a:gd name="connsiteX4" fmla="*/ 2032676 w 2032676"/>
              <a:gd name="connsiteY4" fmla="*/ 977608 h 977608"/>
              <a:gd name="connsiteX5" fmla="*/ 1107777 w 2032676"/>
              <a:gd name="connsiteY5" fmla="*/ 580244 h 977608"/>
              <a:gd name="connsiteX0" fmla="*/ 1016337 w 2032676"/>
              <a:gd name="connsiteY0" fmla="*/ 488804 h 977608"/>
              <a:gd name="connsiteX1" fmla="*/ 488803 w 2032676"/>
              <a:gd name="connsiteY1" fmla="*/ 977608 h 977608"/>
              <a:gd name="connsiteX2" fmla="*/ 0 w 2032676"/>
              <a:gd name="connsiteY2" fmla="*/ 977608 h 977608"/>
              <a:gd name="connsiteX3" fmla="*/ 1016338 w 2032676"/>
              <a:gd name="connsiteY3" fmla="*/ 0 h 977608"/>
              <a:gd name="connsiteX4" fmla="*/ 2032676 w 2032676"/>
              <a:gd name="connsiteY4" fmla="*/ 977608 h 977608"/>
              <a:gd name="connsiteX0" fmla="*/ 488803 w 2032676"/>
              <a:gd name="connsiteY0" fmla="*/ 977608 h 977608"/>
              <a:gd name="connsiteX1" fmla="*/ 0 w 2032676"/>
              <a:gd name="connsiteY1" fmla="*/ 977608 h 977608"/>
              <a:gd name="connsiteX2" fmla="*/ 1016338 w 2032676"/>
              <a:gd name="connsiteY2" fmla="*/ 0 h 977608"/>
              <a:gd name="connsiteX3" fmla="*/ 2032676 w 2032676"/>
              <a:gd name="connsiteY3" fmla="*/ 977608 h 977608"/>
              <a:gd name="connsiteX0" fmla="*/ 0 w 2032676"/>
              <a:gd name="connsiteY0" fmla="*/ 977608 h 977608"/>
              <a:gd name="connsiteX1" fmla="*/ 1016338 w 2032676"/>
              <a:gd name="connsiteY1" fmla="*/ 0 h 977608"/>
              <a:gd name="connsiteX2" fmla="*/ 2032676 w 2032676"/>
              <a:gd name="connsiteY2" fmla="*/ 977608 h 97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676" h="977608">
                <a:moveTo>
                  <a:pt x="0" y="977608"/>
                </a:moveTo>
                <a:cubicBezTo>
                  <a:pt x="0" y="437690"/>
                  <a:pt x="455030" y="0"/>
                  <a:pt x="1016338" y="0"/>
                </a:cubicBezTo>
                <a:cubicBezTo>
                  <a:pt x="1577646" y="0"/>
                  <a:pt x="2032676" y="437690"/>
                  <a:pt x="2032676" y="977608"/>
                </a:cubicBezTo>
              </a:path>
            </a:pathLst>
          </a:custGeom>
          <a:noFill/>
          <a:ln w="19050">
            <a:solidFill>
              <a:srgbClr val="E64B4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18"/>
          <p:cNvSpPr/>
          <p:nvPr userDrawn="1"/>
        </p:nvSpPr>
        <p:spPr>
          <a:xfrm>
            <a:off x="792346" y="1756763"/>
            <a:ext cx="177800" cy="176212"/>
          </a:xfrm>
          <a:prstGeom prst="ellipse">
            <a:avLst/>
          </a:prstGeom>
          <a:solidFill>
            <a:srgbClr val="E64B45"/>
          </a:solidFill>
          <a:ln>
            <a:solidFill>
              <a:srgbClr val="E64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4656667" y="2658533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476716" y="644208"/>
            <a:ext cx="2476311" cy="428462"/>
          </a:xfrm>
          <a:prstGeom prst="rect">
            <a:avLst/>
          </a:prstGeom>
        </p:spPr>
        <p:txBody>
          <a:bodyPr/>
          <a:lstStyle>
            <a:lvl1pPr algn="ctr">
              <a:defRPr sz="26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r>
              <a:rPr lang="fr-FR" dirty="0"/>
              <a:t>TIMELINE</a:t>
            </a:r>
          </a:p>
        </p:txBody>
      </p:sp>
      <p:cxnSp>
        <p:nvCxnSpPr>
          <p:cNvPr id="12" name="Straight Connector 15"/>
          <p:cNvCxnSpPr/>
          <p:nvPr userDrawn="1"/>
        </p:nvCxnSpPr>
        <p:spPr>
          <a:xfrm flipH="1" flipV="1">
            <a:off x="5900057" y="1848640"/>
            <a:ext cx="834363" cy="7111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H="1" flipV="1">
            <a:off x="4114800" y="1848640"/>
            <a:ext cx="823475" cy="7109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5"/>
          <p:cNvCxnSpPr/>
          <p:nvPr userDrawn="1"/>
        </p:nvCxnSpPr>
        <p:spPr>
          <a:xfrm flipH="1">
            <a:off x="2242457" y="1855747"/>
            <a:ext cx="801704" cy="0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5"/>
          <p:cNvCxnSpPr/>
          <p:nvPr userDrawn="1"/>
        </p:nvCxnSpPr>
        <p:spPr>
          <a:xfrm flipH="1">
            <a:off x="957943" y="1855747"/>
            <a:ext cx="402771" cy="1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5"/>
          <p:cNvCxnSpPr/>
          <p:nvPr userDrawn="1"/>
        </p:nvCxnSpPr>
        <p:spPr>
          <a:xfrm flipH="1" flipV="1">
            <a:off x="6629399" y="2861010"/>
            <a:ext cx="834363" cy="7111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5"/>
          <p:cNvCxnSpPr/>
          <p:nvPr userDrawn="1"/>
        </p:nvCxnSpPr>
        <p:spPr>
          <a:xfrm flipH="1" flipV="1">
            <a:off x="4844142" y="2861010"/>
            <a:ext cx="823475" cy="7109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5"/>
          <p:cNvCxnSpPr/>
          <p:nvPr userDrawn="1"/>
        </p:nvCxnSpPr>
        <p:spPr>
          <a:xfrm flipH="1">
            <a:off x="2971799" y="2868117"/>
            <a:ext cx="801704" cy="0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5"/>
          <p:cNvCxnSpPr/>
          <p:nvPr userDrawn="1"/>
        </p:nvCxnSpPr>
        <p:spPr>
          <a:xfrm flipH="1">
            <a:off x="1295400" y="2868118"/>
            <a:ext cx="801704" cy="0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0"/>
          <p:cNvSpPr/>
          <p:nvPr userDrawn="1"/>
        </p:nvSpPr>
        <p:spPr>
          <a:xfrm rot="16200000">
            <a:off x="514731" y="3089942"/>
            <a:ext cx="1014306" cy="574729"/>
          </a:xfrm>
          <a:custGeom>
            <a:avLst/>
            <a:gdLst>
              <a:gd name="connsiteX0" fmla="*/ 0 w 2032675"/>
              <a:gd name="connsiteY0" fmla="*/ 977608 h 1955216"/>
              <a:gd name="connsiteX1" fmla="*/ 1016338 w 2032675"/>
              <a:gd name="connsiteY1" fmla="*/ 0 h 1955216"/>
              <a:gd name="connsiteX2" fmla="*/ 2032676 w 2032675"/>
              <a:gd name="connsiteY2" fmla="*/ 977608 h 1955216"/>
              <a:gd name="connsiteX3" fmla="*/ 1543871 w 2032675"/>
              <a:gd name="connsiteY3" fmla="*/ 977608 h 1955216"/>
              <a:gd name="connsiteX4" fmla="*/ 1016337 w 2032675"/>
              <a:gd name="connsiteY4" fmla="*/ 488804 h 1955216"/>
              <a:gd name="connsiteX5" fmla="*/ 488803 w 2032675"/>
              <a:gd name="connsiteY5" fmla="*/ 977608 h 1955216"/>
              <a:gd name="connsiteX6" fmla="*/ 0 w 2032675"/>
              <a:gd name="connsiteY6" fmla="*/ 977608 h 1955216"/>
              <a:gd name="connsiteX0" fmla="*/ 0 w 2032676"/>
              <a:gd name="connsiteY0" fmla="*/ 977608 h 977608"/>
              <a:gd name="connsiteX1" fmla="*/ 1016338 w 2032676"/>
              <a:gd name="connsiteY1" fmla="*/ 0 h 977608"/>
              <a:gd name="connsiteX2" fmla="*/ 2032676 w 2032676"/>
              <a:gd name="connsiteY2" fmla="*/ 977608 h 977608"/>
              <a:gd name="connsiteX3" fmla="*/ 1016337 w 2032676"/>
              <a:gd name="connsiteY3" fmla="*/ 488804 h 977608"/>
              <a:gd name="connsiteX4" fmla="*/ 488803 w 2032676"/>
              <a:gd name="connsiteY4" fmla="*/ 977608 h 977608"/>
              <a:gd name="connsiteX5" fmla="*/ 0 w 2032676"/>
              <a:gd name="connsiteY5" fmla="*/ 977608 h 977608"/>
              <a:gd name="connsiteX0" fmla="*/ 1016337 w 2032676"/>
              <a:gd name="connsiteY0" fmla="*/ 488804 h 977608"/>
              <a:gd name="connsiteX1" fmla="*/ 488803 w 2032676"/>
              <a:gd name="connsiteY1" fmla="*/ 977608 h 977608"/>
              <a:gd name="connsiteX2" fmla="*/ 0 w 2032676"/>
              <a:gd name="connsiteY2" fmla="*/ 977608 h 977608"/>
              <a:gd name="connsiteX3" fmla="*/ 1016338 w 2032676"/>
              <a:gd name="connsiteY3" fmla="*/ 0 h 977608"/>
              <a:gd name="connsiteX4" fmla="*/ 2032676 w 2032676"/>
              <a:gd name="connsiteY4" fmla="*/ 977608 h 977608"/>
              <a:gd name="connsiteX5" fmla="*/ 1107777 w 2032676"/>
              <a:gd name="connsiteY5" fmla="*/ 580244 h 977608"/>
              <a:gd name="connsiteX0" fmla="*/ 1016337 w 2032676"/>
              <a:gd name="connsiteY0" fmla="*/ 488804 h 977608"/>
              <a:gd name="connsiteX1" fmla="*/ 488803 w 2032676"/>
              <a:gd name="connsiteY1" fmla="*/ 977608 h 977608"/>
              <a:gd name="connsiteX2" fmla="*/ 0 w 2032676"/>
              <a:gd name="connsiteY2" fmla="*/ 977608 h 977608"/>
              <a:gd name="connsiteX3" fmla="*/ 1016338 w 2032676"/>
              <a:gd name="connsiteY3" fmla="*/ 0 h 977608"/>
              <a:gd name="connsiteX4" fmla="*/ 2032676 w 2032676"/>
              <a:gd name="connsiteY4" fmla="*/ 977608 h 977608"/>
              <a:gd name="connsiteX5" fmla="*/ 1107777 w 2032676"/>
              <a:gd name="connsiteY5" fmla="*/ 580244 h 977608"/>
              <a:gd name="connsiteX0" fmla="*/ 1016337 w 2032676"/>
              <a:gd name="connsiteY0" fmla="*/ 488804 h 977608"/>
              <a:gd name="connsiteX1" fmla="*/ 488803 w 2032676"/>
              <a:gd name="connsiteY1" fmla="*/ 977608 h 977608"/>
              <a:gd name="connsiteX2" fmla="*/ 0 w 2032676"/>
              <a:gd name="connsiteY2" fmla="*/ 977608 h 977608"/>
              <a:gd name="connsiteX3" fmla="*/ 1016338 w 2032676"/>
              <a:gd name="connsiteY3" fmla="*/ 0 h 977608"/>
              <a:gd name="connsiteX4" fmla="*/ 2032676 w 2032676"/>
              <a:gd name="connsiteY4" fmla="*/ 977608 h 977608"/>
              <a:gd name="connsiteX0" fmla="*/ 488803 w 2032676"/>
              <a:gd name="connsiteY0" fmla="*/ 977608 h 977608"/>
              <a:gd name="connsiteX1" fmla="*/ 0 w 2032676"/>
              <a:gd name="connsiteY1" fmla="*/ 977608 h 977608"/>
              <a:gd name="connsiteX2" fmla="*/ 1016338 w 2032676"/>
              <a:gd name="connsiteY2" fmla="*/ 0 h 977608"/>
              <a:gd name="connsiteX3" fmla="*/ 2032676 w 2032676"/>
              <a:gd name="connsiteY3" fmla="*/ 977608 h 977608"/>
              <a:gd name="connsiteX0" fmla="*/ 0 w 2032676"/>
              <a:gd name="connsiteY0" fmla="*/ 977608 h 977608"/>
              <a:gd name="connsiteX1" fmla="*/ 1016338 w 2032676"/>
              <a:gd name="connsiteY1" fmla="*/ 0 h 977608"/>
              <a:gd name="connsiteX2" fmla="*/ 2032676 w 2032676"/>
              <a:gd name="connsiteY2" fmla="*/ 977608 h 97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676" h="977608">
                <a:moveTo>
                  <a:pt x="0" y="977608"/>
                </a:moveTo>
                <a:cubicBezTo>
                  <a:pt x="0" y="437690"/>
                  <a:pt x="455030" y="0"/>
                  <a:pt x="1016338" y="0"/>
                </a:cubicBezTo>
                <a:cubicBezTo>
                  <a:pt x="1577646" y="0"/>
                  <a:pt x="2032676" y="437690"/>
                  <a:pt x="2032676" y="977608"/>
                </a:cubicBezTo>
              </a:path>
            </a:pathLst>
          </a:custGeom>
          <a:noFill/>
          <a:ln w="19050">
            <a:solidFill>
              <a:srgbClr val="E64B4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Oval 18"/>
          <p:cNvSpPr/>
          <p:nvPr userDrawn="1"/>
        </p:nvSpPr>
        <p:spPr>
          <a:xfrm>
            <a:off x="7955140" y="3781506"/>
            <a:ext cx="177800" cy="176212"/>
          </a:xfrm>
          <a:prstGeom prst="ellipse">
            <a:avLst/>
          </a:prstGeom>
          <a:solidFill>
            <a:srgbClr val="E64B45"/>
          </a:solidFill>
          <a:ln>
            <a:solidFill>
              <a:srgbClr val="E64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5" name="Straight Connector 15"/>
          <p:cNvCxnSpPr/>
          <p:nvPr userDrawn="1"/>
        </p:nvCxnSpPr>
        <p:spPr>
          <a:xfrm flipH="1" flipV="1">
            <a:off x="5889170" y="3873383"/>
            <a:ext cx="834363" cy="7111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5"/>
          <p:cNvCxnSpPr/>
          <p:nvPr userDrawn="1"/>
        </p:nvCxnSpPr>
        <p:spPr>
          <a:xfrm flipH="1" flipV="1">
            <a:off x="4103913" y="3873383"/>
            <a:ext cx="823475" cy="7109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5"/>
          <p:cNvCxnSpPr/>
          <p:nvPr userDrawn="1"/>
        </p:nvCxnSpPr>
        <p:spPr>
          <a:xfrm flipH="1">
            <a:off x="2231570" y="3880490"/>
            <a:ext cx="801704" cy="0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5"/>
          <p:cNvCxnSpPr/>
          <p:nvPr userDrawn="1"/>
        </p:nvCxnSpPr>
        <p:spPr>
          <a:xfrm flipH="1">
            <a:off x="7630881" y="3880490"/>
            <a:ext cx="402771" cy="1"/>
          </a:xfrm>
          <a:prstGeom prst="line">
            <a:avLst/>
          </a:prstGeom>
          <a:ln w="19050">
            <a:solidFill>
              <a:srgbClr val="E64B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012373" y="2035522"/>
            <a:ext cx="1621971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43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2797630" y="2046408"/>
            <a:ext cx="1621971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44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4593772" y="2046407"/>
            <a:ext cx="1621971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45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6379029" y="2057293"/>
            <a:ext cx="1621971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46" name="Espace réservé du texte 2"/>
          <p:cNvSpPr>
            <a:spLocks noGrp="1"/>
          </p:cNvSpPr>
          <p:nvPr>
            <p:ph type="body" sz="quarter" idx="22" hasCustomPrompt="1"/>
          </p:nvPr>
        </p:nvSpPr>
        <p:spPr>
          <a:xfrm>
            <a:off x="1654631" y="3058779"/>
            <a:ext cx="1621971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47" name="Espace réservé du texte 2"/>
          <p:cNvSpPr>
            <a:spLocks noGrp="1"/>
          </p:cNvSpPr>
          <p:nvPr>
            <p:ph type="body" sz="quarter" idx="23" hasCustomPrompt="1"/>
          </p:nvPr>
        </p:nvSpPr>
        <p:spPr>
          <a:xfrm>
            <a:off x="3439888" y="3069665"/>
            <a:ext cx="1621971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48" name="Espace réservé du texte 2"/>
          <p:cNvSpPr>
            <a:spLocks noGrp="1"/>
          </p:cNvSpPr>
          <p:nvPr>
            <p:ph type="body" sz="quarter" idx="24" hasCustomPrompt="1"/>
          </p:nvPr>
        </p:nvSpPr>
        <p:spPr>
          <a:xfrm>
            <a:off x="5236030" y="3069664"/>
            <a:ext cx="1621971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49" name="Espace réservé du texte 2"/>
          <p:cNvSpPr>
            <a:spLocks noGrp="1"/>
          </p:cNvSpPr>
          <p:nvPr>
            <p:ph type="body" sz="quarter" idx="25" hasCustomPrompt="1"/>
          </p:nvPr>
        </p:nvSpPr>
        <p:spPr>
          <a:xfrm>
            <a:off x="7021287" y="3080550"/>
            <a:ext cx="1621971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50" name="Espace réservé du texte 2"/>
          <p:cNvSpPr>
            <a:spLocks noGrp="1"/>
          </p:cNvSpPr>
          <p:nvPr>
            <p:ph type="body" sz="quarter" idx="26" hasCustomPrompt="1"/>
          </p:nvPr>
        </p:nvSpPr>
        <p:spPr>
          <a:xfrm>
            <a:off x="1034145" y="4071151"/>
            <a:ext cx="1621971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51" name="Espace réservé du texte 2"/>
          <p:cNvSpPr>
            <a:spLocks noGrp="1"/>
          </p:cNvSpPr>
          <p:nvPr>
            <p:ph type="body" sz="quarter" idx="27" hasCustomPrompt="1"/>
          </p:nvPr>
        </p:nvSpPr>
        <p:spPr>
          <a:xfrm>
            <a:off x="2819402" y="4082037"/>
            <a:ext cx="1621971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52" name="Espace réservé du texte 2"/>
          <p:cNvSpPr>
            <a:spLocks noGrp="1"/>
          </p:cNvSpPr>
          <p:nvPr>
            <p:ph type="body" sz="quarter" idx="28" hasCustomPrompt="1"/>
          </p:nvPr>
        </p:nvSpPr>
        <p:spPr>
          <a:xfrm>
            <a:off x="4615544" y="4082036"/>
            <a:ext cx="1621971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5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6400801" y="4092922"/>
            <a:ext cx="1621971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8" grpId="0" animBg="1"/>
      <p:bldP spid="3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 noTextEdit="1"/>
          </p:cNvSpPr>
          <p:nvPr>
            <p:ph type="pic" sz="quarter" idx="10"/>
          </p:nvPr>
        </p:nvSpPr>
        <p:spPr>
          <a:xfrm>
            <a:off x="2299300" y="-35660"/>
            <a:ext cx="6886005" cy="5200182"/>
          </a:xfrm>
          <a:custGeom>
            <a:avLst/>
            <a:gdLst>
              <a:gd name="T0" fmla="*/ 7777831 w 7778866"/>
              <a:gd name="T1" fmla="*/ 0 h 6901548"/>
              <a:gd name="T2" fmla="*/ 7777830 w 7778866"/>
              <a:gd name="T3" fmla="*/ 6901548 h 6901548"/>
              <a:gd name="T4" fmla="*/ 0 w 7778866"/>
              <a:gd name="T5" fmla="*/ 6901548 h 6901548"/>
              <a:gd name="T6" fmla="*/ 4961585 w 7778866"/>
              <a:gd name="T7" fmla="*/ 29844 h 6901548"/>
              <a:gd name="T8" fmla="*/ 0 60000 65536"/>
              <a:gd name="T9" fmla="*/ 0 60000 65536"/>
              <a:gd name="T10" fmla="*/ 0 60000 65536"/>
              <a:gd name="T11" fmla="*/ 0 60000 65536"/>
              <a:gd name="connsiteX0" fmla="*/ 7061432 w 7777830"/>
              <a:gd name="connsiteY0" fmla="*/ 67428 h 6872503"/>
              <a:gd name="connsiteX1" fmla="*/ 7777830 w 7777830"/>
              <a:gd name="connsiteY1" fmla="*/ 6872503 h 6872503"/>
              <a:gd name="connsiteX2" fmla="*/ 0 w 7777830"/>
              <a:gd name="connsiteY2" fmla="*/ 6872503 h 6872503"/>
              <a:gd name="connsiteX3" fmla="*/ 4961585 w 7777830"/>
              <a:gd name="connsiteY3" fmla="*/ 799 h 6872503"/>
              <a:gd name="connsiteX4" fmla="*/ 7061432 w 7777830"/>
              <a:gd name="connsiteY4" fmla="*/ 67428 h 6872503"/>
              <a:gd name="connsiteX0" fmla="*/ 7061432 w 7062466"/>
              <a:gd name="connsiteY0" fmla="*/ 67428 h 6886286"/>
              <a:gd name="connsiteX1" fmla="*/ 7061432 w 7062466"/>
              <a:gd name="connsiteY1" fmla="*/ 6886286 h 6886286"/>
              <a:gd name="connsiteX2" fmla="*/ 0 w 7062466"/>
              <a:gd name="connsiteY2" fmla="*/ 6872503 h 6886286"/>
              <a:gd name="connsiteX3" fmla="*/ 4961585 w 7062466"/>
              <a:gd name="connsiteY3" fmla="*/ 799 h 6886286"/>
              <a:gd name="connsiteX4" fmla="*/ 7061432 w 7062466"/>
              <a:gd name="connsiteY4" fmla="*/ 67428 h 6886286"/>
              <a:gd name="connsiteX0" fmla="*/ 7061432 w 7062467"/>
              <a:gd name="connsiteY0" fmla="*/ 0 h 6818858"/>
              <a:gd name="connsiteX1" fmla="*/ 7061432 w 7062467"/>
              <a:gd name="connsiteY1" fmla="*/ 6818858 h 6818858"/>
              <a:gd name="connsiteX2" fmla="*/ 0 w 7062467"/>
              <a:gd name="connsiteY2" fmla="*/ 6805075 h 6818858"/>
              <a:gd name="connsiteX3" fmla="*/ 4915366 w 7062467"/>
              <a:gd name="connsiteY3" fmla="*/ 29845 h 6818858"/>
              <a:gd name="connsiteX4" fmla="*/ 7061432 w 7062467"/>
              <a:gd name="connsiteY4" fmla="*/ 0 h 6818858"/>
              <a:gd name="connsiteX0" fmla="*/ 7373413 w 7373442"/>
              <a:gd name="connsiteY0" fmla="*/ 0 h 6818858"/>
              <a:gd name="connsiteX1" fmla="*/ 7061432 w 7373442"/>
              <a:gd name="connsiteY1" fmla="*/ 6818858 h 6818858"/>
              <a:gd name="connsiteX2" fmla="*/ 0 w 7373442"/>
              <a:gd name="connsiteY2" fmla="*/ 6805075 h 6818858"/>
              <a:gd name="connsiteX3" fmla="*/ 4915366 w 7373442"/>
              <a:gd name="connsiteY3" fmla="*/ 29845 h 6818858"/>
              <a:gd name="connsiteX4" fmla="*/ 7373413 w 7373442"/>
              <a:gd name="connsiteY4" fmla="*/ 0 h 6818858"/>
              <a:gd name="connsiteX0" fmla="*/ 7373413 w 7384968"/>
              <a:gd name="connsiteY0" fmla="*/ 0 h 6846422"/>
              <a:gd name="connsiteX1" fmla="*/ 7384968 w 7384968"/>
              <a:gd name="connsiteY1" fmla="*/ 6846422 h 6846422"/>
              <a:gd name="connsiteX2" fmla="*/ 0 w 7384968"/>
              <a:gd name="connsiteY2" fmla="*/ 6805075 h 6846422"/>
              <a:gd name="connsiteX3" fmla="*/ 4915366 w 7384968"/>
              <a:gd name="connsiteY3" fmla="*/ 29845 h 6846422"/>
              <a:gd name="connsiteX4" fmla="*/ 7373413 w 7384968"/>
              <a:gd name="connsiteY4" fmla="*/ 0 h 6846422"/>
              <a:gd name="connsiteX0" fmla="*/ 7569846 w 7569895"/>
              <a:gd name="connsiteY0" fmla="*/ 0 h 6832641"/>
              <a:gd name="connsiteX1" fmla="*/ 7384968 w 7569895"/>
              <a:gd name="connsiteY1" fmla="*/ 6832641 h 6832641"/>
              <a:gd name="connsiteX2" fmla="*/ 0 w 7569895"/>
              <a:gd name="connsiteY2" fmla="*/ 6791294 h 6832641"/>
              <a:gd name="connsiteX3" fmla="*/ 4915366 w 7569895"/>
              <a:gd name="connsiteY3" fmla="*/ 16064 h 6832641"/>
              <a:gd name="connsiteX4" fmla="*/ 7569846 w 7569895"/>
              <a:gd name="connsiteY4" fmla="*/ 0 h 6832641"/>
              <a:gd name="connsiteX0" fmla="*/ 7569846 w 7570304"/>
              <a:gd name="connsiteY0" fmla="*/ 0 h 6818858"/>
              <a:gd name="connsiteX1" fmla="*/ 7558290 w 7570304"/>
              <a:gd name="connsiteY1" fmla="*/ 6818858 h 6818858"/>
              <a:gd name="connsiteX2" fmla="*/ 0 w 7570304"/>
              <a:gd name="connsiteY2" fmla="*/ 6791294 h 6818858"/>
              <a:gd name="connsiteX3" fmla="*/ 4915366 w 7570304"/>
              <a:gd name="connsiteY3" fmla="*/ 16064 h 6818858"/>
              <a:gd name="connsiteX4" fmla="*/ 7569846 w 7570304"/>
              <a:gd name="connsiteY4" fmla="*/ 0 h 681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0304" h="6818858">
                <a:moveTo>
                  <a:pt x="7569846" y="0"/>
                </a:moveTo>
                <a:cubicBezTo>
                  <a:pt x="7573432" y="2308042"/>
                  <a:pt x="7554704" y="4510816"/>
                  <a:pt x="7558290" y="6818858"/>
                </a:cubicBezTo>
                <a:lnTo>
                  <a:pt x="0" y="6791294"/>
                </a:lnTo>
                <a:lnTo>
                  <a:pt x="4915366" y="16064"/>
                </a:lnTo>
                <a:lnTo>
                  <a:pt x="7569846" y="0"/>
                </a:lnTo>
                <a:close/>
              </a:path>
            </a:pathLst>
          </a:custGeom>
        </p:spPr>
      </p:sp>
      <p:pic>
        <p:nvPicPr>
          <p:cNvPr id="2" name="Image 1" descr="logo-AF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12" y="370522"/>
            <a:ext cx="2240699" cy="647481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342979" y="4719289"/>
            <a:ext cx="1877708" cy="288139"/>
          </a:xfrm>
          <a:prstGeom prst="rect">
            <a:avLst/>
          </a:prstGeom>
        </p:spPr>
        <p:txBody>
          <a:bodyPr/>
          <a:lstStyle>
            <a:lvl1pPr>
              <a:defRPr sz="1400" b="1" i="0" baseline="0">
                <a:latin typeface="DIN PRO" charset="0"/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2721972" y="4790189"/>
            <a:ext cx="4770437" cy="33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fr-FR" dirty="0"/>
              <a:t>Conseil d’administration – 28.03.2019</a:t>
            </a:r>
          </a:p>
        </p:txBody>
      </p:sp>
    </p:spTree>
    <p:extLst>
      <p:ext uri="{BB962C8B-B14F-4D97-AF65-F5344CB8AC3E}">
        <p14:creationId xmlns:p14="http://schemas.microsoft.com/office/powerpoint/2010/main" val="83680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>
            <a:spLocks noGrp="1"/>
          </p:cNvSpPr>
          <p:nvPr>
            <p:ph type="title" hasCustomPrompt="1"/>
          </p:nvPr>
        </p:nvSpPr>
        <p:spPr>
          <a:xfrm>
            <a:off x="3389633" y="526725"/>
            <a:ext cx="2476311" cy="428462"/>
          </a:xfrm>
          <a:prstGeom prst="rect">
            <a:avLst/>
          </a:prstGeom>
        </p:spPr>
        <p:txBody>
          <a:bodyPr/>
          <a:lstStyle>
            <a:lvl1pPr algn="ctr">
              <a:defRPr sz="2600" b="1" i="0" baseline="0">
                <a:latin typeface="DIN PRO" charset="0"/>
              </a:defRPr>
            </a:lvl1pPr>
          </a:lstStyle>
          <a:p>
            <a:r>
              <a:rPr lang="fr-FR" dirty="0"/>
              <a:t>CHIFFRES</a:t>
            </a:r>
          </a:p>
        </p:txBody>
      </p:sp>
      <p:sp>
        <p:nvSpPr>
          <p:cNvPr id="25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4631618" y="1775886"/>
            <a:ext cx="1529601" cy="9774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0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6771568" y="1775886"/>
            <a:ext cx="1505657" cy="9774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2" name="Espace réservé du texte 19"/>
          <p:cNvSpPr>
            <a:spLocks noGrp="1"/>
          </p:cNvSpPr>
          <p:nvPr>
            <p:ph type="body" sz="quarter" idx="17" hasCustomPrompt="1"/>
          </p:nvPr>
        </p:nvSpPr>
        <p:spPr>
          <a:xfrm>
            <a:off x="4631618" y="3177966"/>
            <a:ext cx="1529601" cy="9774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4" name="Espace réservé du texte 19"/>
          <p:cNvSpPr>
            <a:spLocks noGrp="1"/>
          </p:cNvSpPr>
          <p:nvPr>
            <p:ph type="body" sz="quarter" idx="19" hasCustomPrompt="1"/>
          </p:nvPr>
        </p:nvSpPr>
        <p:spPr>
          <a:xfrm>
            <a:off x="6771568" y="3177966"/>
            <a:ext cx="1505657" cy="9774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2" name="Espace réservé du texte 19"/>
          <p:cNvSpPr>
            <a:spLocks noGrp="1"/>
          </p:cNvSpPr>
          <p:nvPr>
            <p:ph type="body" sz="quarter" idx="21" hasCustomPrompt="1"/>
          </p:nvPr>
        </p:nvSpPr>
        <p:spPr>
          <a:xfrm>
            <a:off x="4631618" y="1407246"/>
            <a:ext cx="891440" cy="3727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>
                <a:latin typeface="din pro" charset="0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60%</a:t>
            </a:r>
          </a:p>
        </p:txBody>
      </p:sp>
      <p:sp>
        <p:nvSpPr>
          <p:cNvPr id="13" name="Espace réservé du texte 19"/>
          <p:cNvSpPr>
            <a:spLocks noGrp="1"/>
          </p:cNvSpPr>
          <p:nvPr>
            <p:ph type="body" sz="quarter" idx="22" hasCustomPrompt="1"/>
          </p:nvPr>
        </p:nvSpPr>
        <p:spPr>
          <a:xfrm>
            <a:off x="6771568" y="2817711"/>
            <a:ext cx="891440" cy="3727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>
                <a:latin typeface="din pro" charset="0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60%</a:t>
            </a:r>
          </a:p>
        </p:txBody>
      </p:sp>
      <p:sp>
        <p:nvSpPr>
          <p:cNvPr id="14" name="Espace réservé du texte 19"/>
          <p:cNvSpPr>
            <a:spLocks noGrp="1"/>
          </p:cNvSpPr>
          <p:nvPr>
            <p:ph type="body" sz="quarter" idx="23" hasCustomPrompt="1"/>
          </p:nvPr>
        </p:nvSpPr>
        <p:spPr>
          <a:xfrm>
            <a:off x="6771568" y="1410168"/>
            <a:ext cx="891440" cy="3727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>
                <a:latin typeface="din pro" charset="0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60%</a:t>
            </a:r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24" hasCustomPrompt="1"/>
          </p:nvPr>
        </p:nvSpPr>
        <p:spPr>
          <a:xfrm>
            <a:off x="4631618" y="2817711"/>
            <a:ext cx="891440" cy="3727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>
                <a:latin typeface="din pro" charset="0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60%</a:t>
            </a:r>
          </a:p>
        </p:txBody>
      </p:sp>
      <p:sp>
        <p:nvSpPr>
          <p:cNvPr id="18" name="Picture Placeholder 1"/>
          <p:cNvSpPr>
            <a:spLocks noGrp="1" noTextEdit="1"/>
          </p:cNvSpPr>
          <p:nvPr>
            <p:ph type="pic" sz="quarter" idx="10"/>
          </p:nvPr>
        </p:nvSpPr>
        <p:spPr>
          <a:xfrm flipH="1">
            <a:off x="308927" y="-42334"/>
            <a:ext cx="3980543" cy="5185834"/>
          </a:xfrm>
          <a:custGeom>
            <a:avLst/>
            <a:gdLst>
              <a:gd name="connsiteX0" fmla="*/ 0 w 5758543"/>
              <a:gd name="connsiteY0" fmla="*/ 5143500 h 5143500"/>
              <a:gd name="connsiteX1" fmla="*/ 2107343 w 5758543"/>
              <a:gd name="connsiteY1" fmla="*/ 0 h 5143500"/>
              <a:gd name="connsiteX2" fmla="*/ 5758543 w 5758543"/>
              <a:gd name="connsiteY2" fmla="*/ 0 h 5143500"/>
              <a:gd name="connsiteX3" fmla="*/ 3651200 w 5758543"/>
              <a:gd name="connsiteY3" fmla="*/ 5143500 h 5143500"/>
              <a:gd name="connsiteX4" fmla="*/ 0 w 5758543"/>
              <a:gd name="connsiteY4" fmla="*/ 5143500 h 5143500"/>
              <a:gd name="connsiteX0" fmla="*/ 0 w 5098143"/>
              <a:gd name="connsiteY0" fmla="*/ 5143500 h 5143500"/>
              <a:gd name="connsiteX1" fmla="*/ 2107343 w 5098143"/>
              <a:gd name="connsiteY1" fmla="*/ 0 h 5143500"/>
              <a:gd name="connsiteX2" fmla="*/ 5098143 w 5098143"/>
              <a:gd name="connsiteY2" fmla="*/ 8466 h 5143500"/>
              <a:gd name="connsiteX3" fmla="*/ 3651200 w 5098143"/>
              <a:gd name="connsiteY3" fmla="*/ 5143500 h 5143500"/>
              <a:gd name="connsiteX4" fmla="*/ 0 w 5098143"/>
              <a:gd name="connsiteY4" fmla="*/ 5143500 h 5143500"/>
              <a:gd name="connsiteX0" fmla="*/ 0 w 5098143"/>
              <a:gd name="connsiteY0" fmla="*/ 5143500 h 5143500"/>
              <a:gd name="connsiteX1" fmla="*/ 2107343 w 5098143"/>
              <a:gd name="connsiteY1" fmla="*/ 0 h 5143500"/>
              <a:gd name="connsiteX2" fmla="*/ 5098143 w 5098143"/>
              <a:gd name="connsiteY2" fmla="*/ 8466 h 5143500"/>
              <a:gd name="connsiteX3" fmla="*/ 3075466 w 5098143"/>
              <a:gd name="connsiteY3" fmla="*/ 5143500 h 5143500"/>
              <a:gd name="connsiteX4" fmla="*/ 0 w 5098143"/>
              <a:gd name="connsiteY4" fmla="*/ 5143500 h 5143500"/>
              <a:gd name="connsiteX0" fmla="*/ 0 w 5098143"/>
              <a:gd name="connsiteY0" fmla="*/ 5143500 h 5143500"/>
              <a:gd name="connsiteX1" fmla="*/ 3233409 w 5098143"/>
              <a:gd name="connsiteY1" fmla="*/ 0 h 5143500"/>
              <a:gd name="connsiteX2" fmla="*/ 5098143 w 5098143"/>
              <a:gd name="connsiteY2" fmla="*/ 8466 h 5143500"/>
              <a:gd name="connsiteX3" fmla="*/ 3075466 w 5098143"/>
              <a:gd name="connsiteY3" fmla="*/ 5143500 h 5143500"/>
              <a:gd name="connsiteX4" fmla="*/ 0 w 5098143"/>
              <a:gd name="connsiteY4" fmla="*/ 5143500 h 5143500"/>
              <a:gd name="connsiteX0" fmla="*/ 0 w 4065210"/>
              <a:gd name="connsiteY0" fmla="*/ 5151966 h 5151966"/>
              <a:gd name="connsiteX1" fmla="*/ 2200476 w 4065210"/>
              <a:gd name="connsiteY1" fmla="*/ 0 h 5151966"/>
              <a:gd name="connsiteX2" fmla="*/ 4065210 w 4065210"/>
              <a:gd name="connsiteY2" fmla="*/ 8466 h 5151966"/>
              <a:gd name="connsiteX3" fmla="*/ 2042533 w 4065210"/>
              <a:gd name="connsiteY3" fmla="*/ 5143500 h 5151966"/>
              <a:gd name="connsiteX4" fmla="*/ 0 w 4065210"/>
              <a:gd name="connsiteY4" fmla="*/ 5151966 h 5151966"/>
              <a:gd name="connsiteX0" fmla="*/ 0 w 3972076"/>
              <a:gd name="connsiteY0" fmla="*/ 5143500 h 5143500"/>
              <a:gd name="connsiteX1" fmla="*/ 2107342 w 3972076"/>
              <a:gd name="connsiteY1" fmla="*/ 0 h 5143500"/>
              <a:gd name="connsiteX2" fmla="*/ 3972076 w 3972076"/>
              <a:gd name="connsiteY2" fmla="*/ 8466 h 5143500"/>
              <a:gd name="connsiteX3" fmla="*/ 1949399 w 3972076"/>
              <a:gd name="connsiteY3" fmla="*/ 5143500 h 5143500"/>
              <a:gd name="connsiteX4" fmla="*/ 0 w 3972076"/>
              <a:gd name="connsiteY4" fmla="*/ 5143500 h 5143500"/>
              <a:gd name="connsiteX0" fmla="*/ 0 w 3980543"/>
              <a:gd name="connsiteY0" fmla="*/ 5185834 h 5185834"/>
              <a:gd name="connsiteX1" fmla="*/ 2107342 w 3980543"/>
              <a:gd name="connsiteY1" fmla="*/ 42334 h 5185834"/>
              <a:gd name="connsiteX2" fmla="*/ 3980543 w 3980543"/>
              <a:gd name="connsiteY2" fmla="*/ 0 h 5185834"/>
              <a:gd name="connsiteX3" fmla="*/ 1949399 w 3980543"/>
              <a:gd name="connsiteY3" fmla="*/ 5185834 h 5185834"/>
              <a:gd name="connsiteX4" fmla="*/ 0 w 3980543"/>
              <a:gd name="connsiteY4" fmla="*/ 5185834 h 5185834"/>
              <a:gd name="connsiteX0" fmla="*/ 0 w 3980543"/>
              <a:gd name="connsiteY0" fmla="*/ 5185834 h 5185834"/>
              <a:gd name="connsiteX1" fmla="*/ 2107342 w 3980543"/>
              <a:gd name="connsiteY1" fmla="*/ 42334 h 5185834"/>
              <a:gd name="connsiteX2" fmla="*/ 3980543 w 3980543"/>
              <a:gd name="connsiteY2" fmla="*/ 0 h 5185834"/>
              <a:gd name="connsiteX3" fmla="*/ 1796999 w 3980543"/>
              <a:gd name="connsiteY3" fmla="*/ 5185834 h 5185834"/>
              <a:gd name="connsiteX4" fmla="*/ 0 w 3980543"/>
              <a:gd name="connsiteY4" fmla="*/ 5185834 h 5185834"/>
              <a:gd name="connsiteX0" fmla="*/ 0 w 3980543"/>
              <a:gd name="connsiteY0" fmla="*/ 5185834 h 5185834"/>
              <a:gd name="connsiteX1" fmla="*/ 2251275 w 3980543"/>
              <a:gd name="connsiteY1" fmla="*/ 1 h 5185834"/>
              <a:gd name="connsiteX2" fmla="*/ 3980543 w 3980543"/>
              <a:gd name="connsiteY2" fmla="*/ 0 h 5185834"/>
              <a:gd name="connsiteX3" fmla="*/ 1796999 w 3980543"/>
              <a:gd name="connsiteY3" fmla="*/ 5185834 h 5185834"/>
              <a:gd name="connsiteX4" fmla="*/ 0 w 3980543"/>
              <a:gd name="connsiteY4" fmla="*/ 5185834 h 518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543" h="5185834">
                <a:moveTo>
                  <a:pt x="0" y="5185834"/>
                </a:moveTo>
                <a:lnTo>
                  <a:pt x="2251275" y="1"/>
                </a:lnTo>
                <a:lnTo>
                  <a:pt x="3980543" y="0"/>
                </a:lnTo>
                <a:lnTo>
                  <a:pt x="1796999" y="5185834"/>
                </a:lnTo>
                <a:lnTo>
                  <a:pt x="0" y="5185834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95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n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avec coin rogné  5"/>
          <p:cNvSpPr/>
          <p:nvPr userDrawn="1"/>
        </p:nvSpPr>
        <p:spPr>
          <a:xfrm flipV="1">
            <a:off x="0" y="0"/>
            <a:ext cx="9157840" cy="5156752"/>
          </a:xfrm>
          <a:custGeom>
            <a:avLst/>
            <a:gdLst>
              <a:gd name="connsiteX0" fmla="*/ 0 w 9144000"/>
              <a:gd name="connsiteY0" fmla="*/ 0 h 5143500"/>
              <a:gd name="connsiteX1" fmla="*/ 8286733 w 9144000"/>
              <a:gd name="connsiteY1" fmla="*/ 0 h 5143500"/>
              <a:gd name="connsiteX2" fmla="*/ 9144000 w 9144000"/>
              <a:gd name="connsiteY2" fmla="*/ 857267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0 h 5143500"/>
              <a:gd name="connsiteX1" fmla="*/ 6921759 w 9144000"/>
              <a:gd name="connsiteY1" fmla="*/ 0 h 5143500"/>
              <a:gd name="connsiteX2" fmla="*/ 9144000 w 9144000"/>
              <a:gd name="connsiteY2" fmla="*/ 857267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13252 h 5156752"/>
              <a:gd name="connsiteX1" fmla="*/ 6020611 w 9144000"/>
              <a:gd name="connsiteY1" fmla="*/ 0 h 5156752"/>
              <a:gd name="connsiteX2" fmla="*/ 9144000 w 9144000"/>
              <a:gd name="connsiteY2" fmla="*/ 870519 h 5156752"/>
              <a:gd name="connsiteX3" fmla="*/ 9144000 w 9144000"/>
              <a:gd name="connsiteY3" fmla="*/ 5156752 h 5156752"/>
              <a:gd name="connsiteX4" fmla="*/ 0 w 9144000"/>
              <a:gd name="connsiteY4" fmla="*/ 5156752 h 5156752"/>
              <a:gd name="connsiteX5" fmla="*/ 0 w 9144000"/>
              <a:gd name="connsiteY5" fmla="*/ 13252 h 5156752"/>
              <a:gd name="connsiteX0" fmla="*/ 0 w 9144000"/>
              <a:gd name="connsiteY0" fmla="*/ 13252 h 5156752"/>
              <a:gd name="connsiteX1" fmla="*/ 6020611 w 9144000"/>
              <a:gd name="connsiteY1" fmla="*/ 0 h 5156752"/>
              <a:gd name="connsiteX2" fmla="*/ 9130748 w 9144000"/>
              <a:gd name="connsiteY2" fmla="*/ 512710 h 5156752"/>
              <a:gd name="connsiteX3" fmla="*/ 9144000 w 9144000"/>
              <a:gd name="connsiteY3" fmla="*/ 5156752 h 5156752"/>
              <a:gd name="connsiteX4" fmla="*/ 0 w 9144000"/>
              <a:gd name="connsiteY4" fmla="*/ 5156752 h 5156752"/>
              <a:gd name="connsiteX5" fmla="*/ 0 w 9144000"/>
              <a:gd name="connsiteY5" fmla="*/ 13252 h 5156752"/>
              <a:gd name="connsiteX0" fmla="*/ 0 w 9144000"/>
              <a:gd name="connsiteY0" fmla="*/ 13252 h 5156752"/>
              <a:gd name="connsiteX1" fmla="*/ 6020611 w 9144000"/>
              <a:gd name="connsiteY1" fmla="*/ 0 h 5156752"/>
              <a:gd name="connsiteX2" fmla="*/ 9117496 w 9144000"/>
              <a:gd name="connsiteY2" fmla="*/ 817510 h 5156752"/>
              <a:gd name="connsiteX3" fmla="*/ 9144000 w 9144000"/>
              <a:gd name="connsiteY3" fmla="*/ 5156752 h 5156752"/>
              <a:gd name="connsiteX4" fmla="*/ 0 w 9144000"/>
              <a:gd name="connsiteY4" fmla="*/ 5156752 h 5156752"/>
              <a:gd name="connsiteX5" fmla="*/ 0 w 9144000"/>
              <a:gd name="connsiteY5" fmla="*/ 13252 h 5156752"/>
              <a:gd name="connsiteX0" fmla="*/ 0 w 9157840"/>
              <a:gd name="connsiteY0" fmla="*/ 13252 h 5156752"/>
              <a:gd name="connsiteX1" fmla="*/ 6020611 w 9157840"/>
              <a:gd name="connsiteY1" fmla="*/ 0 h 5156752"/>
              <a:gd name="connsiteX2" fmla="*/ 9157253 w 9157840"/>
              <a:gd name="connsiteY2" fmla="*/ 817510 h 5156752"/>
              <a:gd name="connsiteX3" fmla="*/ 9144000 w 9157840"/>
              <a:gd name="connsiteY3" fmla="*/ 5156752 h 5156752"/>
              <a:gd name="connsiteX4" fmla="*/ 0 w 9157840"/>
              <a:gd name="connsiteY4" fmla="*/ 5156752 h 5156752"/>
              <a:gd name="connsiteX5" fmla="*/ 0 w 9157840"/>
              <a:gd name="connsiteY5" fmla="*/ 13252 h 515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7840" h="5156752">
                <a:moveTo>
                  <a:pt x="0" y="13252"/>
                </a:moveTo>
                <a:lnTo>
                  <a:pt x="6020611" y="0"/>
                </a:lnTo>
                <a:lnTo>
                  <a:pt x="9157253" y="817510"/>
                </a:lnTo>
                <a:cubicBezTo>
                  <a:pt x="9161670" y="2365524"/>
                  <a:pt x="9139583" y="3608738"/>
                  <a:pt x="9144000" y="5156752"/>
                </a:cubicBezTo>
                <a:lnTo>
                  <a:pt x="0" y="5156752"/>
                </a:lnTo>
                <a:lnTo>
                  <a:pt x="0" y="13252"/>
                </a:lnTo>
                <a:close/>
              </a:path>
            </a:pathLst>
          </a:custGeom>
          <a:solidFill>
            <a:srgbClr val="E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itre 1"/>
          <p:cNvSpPr>
            <a:spLocks noGrp="1"/>
          </p:cNvSpPr>
          <p:nvPr>
            <p:ph type="title" hasCustomPrompt="1"/>
          </p:nvPr>
        </p:nvSpPr>
        <p:spPr>
          <a:xfrm>
            <a:off x="3389633" y="526725"/>
            <a:ext cx="2476311" cy="428462"/>
          </a:xfrm>
          <a:prstGeom prst="rect">
            <a:avLst/>
          </a:prstGeom>
        </p:spPr>
        <p:txBody>
          <a:bodyPr/>
          <a:lstStyle>
            <a:lvl1pPr algn="ctr">
              <a:defRPr sz="2600" b="1" i="0" baseline="0">
                <a:solidFill>
                  <a:schemeClr val="bg1"/>
                </a:solidFill>
                <a:latin typeface="DIN PRO" charset="0"/>
              </a:defRPr>
            </a:lvl1pPr>
          </a:lstStyle>
          <a:p>
            <a:r>
              <a:rPr lang="fr-FR" dirty="0"/>
              <a:t>FRANCE</a:t>
            </a:r>
          </a:p>
        </p:txBody>
      </p:sp>
      <p:pic>
        <p:nvPicPr>
          <p:cNvPr id="34" name="Image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3805" y="1291343"/>
            <a:ext cx="3257574" cy="3303240"/>
          </a:xfrm>
          <a:prstGeom prst="rect">
            <a:avLst/>
          </a:prstGeom>
        </p:spPr>
      </p:pic>
      <p:sp>
        <p:nvSpPr>
          <p:cNvPr id="35" name="Freeform 484"/>
          <p:cNvSpPr>
            <a:spLocks noChangeArrowheads="1"/>
          </p:cNvSpPr>
          <p:nvPr userDrawn="1"/>
        </p:nvSpPr>
        <p:spPr bwMode="auto">
          <a:xfrm>
            <a:off x="6376724" y="3923677"/>
            <a:ext cx="360421" cy="670906"/>
          </a:xfrm>
          <a:custGeom>
            <a:avLst/>
            <a:gdLst>
              <a:gd name="T0" fmla="*/ 1113 w 1553"/>
              <a:gd name="T1" fmla="*/ 3303 h 3336"/>
              <a:gd name="T2" fmla="*/ 1113 w 1553"/>
              <a:gd name="T3" fmla="*/ 3303 h 3336"/>
              <a:gd name="T4" fmla="*/ 1203 w 1553"/>
              <a:gd name="T5" fmla="*/ 3010 h 3336"/>
              <a:gd name="T6" fmla="*/ 1253 w 1553"/>
              <a:gd name="T7" fmla="*/ 2959 h 3336"/>
              <a:gd name="T8" fmla="*/ 1304 w 1553"/>
              <a:gd name="T9" fmla="*/ 2876 h 3336"/>
              <a:gd name="T10" fmla="*/ 1285 w 1553"/>
              <a:gd name="T11" fmla="*/ 2813 h 3336"/>
              <a:gd name="T12" fmla="*/ 1234 w 1553"/>
              <a:gd name="T13" fmla="*/ 2768 h 3336"/>
              <a:gd name="T14" fmla="*/ 1317 w 1553"/>
              <a:gd name="T15" fmla="*/ 2692 h 3336"/>
              <a:gd name="T16" fmla="*/ 1349 w 1553"/>
              <a:gd name="T17" fmla="*/ 2590 h 3336"/>
              <a:gd name="T18" fmla="*/ 1387 w 1553"/>
              <a:gd name="T19" fmla="*/ 2494 h 3336"/>
              <a:gd name="T20" fmla="*/ 1502 w 1553"/>
              <a:gd name="T21" fmla="*/ 1801 h 3336"/>
              <a:gd name="T22" fmla="*/ 1502 w 1553"/>
              <a:gd name="T23" fmla="*/ 1744 h 3336"/>
              <a:gd name="T24" fmla="*/ 1533 w 1553"/>
              <a:gd name="T25" fmla="*/ 1616 h 3336"/>
              <a:gd name="T26" fmla="*/ 1489 w 1553"/>
              <a:gd name="T27" fmla="*/ 1387 h 3336"/>
              <a:gd name="T28" fmla="*/ 1489 w 1553"/>
              <a:gd name="T29" fmla="*/ 1247 h 3336"/>
              <a:gd name="T30" fmla="*/ 1451 w 1553"/>
              <a:gd name="T31" fmla="*/ 1088 h 3336"/>
              <a:gd name="T32" fmla="*/ 1406 w 1553"/>
              <a:gd name="T33" fmla="*/ 974 h 3336"/>
              <a:gd name="T34" fmla="*/ 1368 w 1553"/>
              <a:gd name="T35" fmla="*/ 814 h 3336"/>
              <a:gd name="T36" fmla="*/ 1304 w 1553"/>
              <a:gd name="T37" fmla="*/ 865 h 3336"/>
              <a:gd name="T38" fmla="*/ 1285 w 1553"/>
              <a:gd name="T39" fmla="*/ 662 h 3336"/>
              <a:gd name="T40" fmla="*/ 1304 w 1553"/>
              <a:gd name="T41" fmla="*/ 375 h 3336"/>
              <a:gd name="T42" fmla="*/ 1234 w 1553"/>
              <a:gd name="T43" fmla="*/ 121 h 3336"/>
              <a:gd name="T44" fmla="*/ 1177 w 1553"/>
              <a:gd name="T45" fmla="*/ 0 h 3336"/>
              <a:gd name="T46" fmla="*/ 1056 w 1553"/>
              <a:gd name="T47" fmla="*/ 51 h 3336"/>
              <a:gd name="T48" fmla="*/ 1094 w 1553"/>
              <a:gd name="T49" fmla="*/ 191 h 3336"/>
              <a:gd name="T50" fmla="*/ 1043 w 1553"/>
              <a:gd name="T51" fmla="*/ 248 h 3336"/>
              <a:gd name="T52" fmla="*/ 1062 w 1553"/>
              <a:gd name="T53" fmla="*/ 452 h 3336"/>
              <a:gd name="T54" fmla="*/ 1069 w 1553"/>
              <a:gd name="T55" fmla="*/ 655 h 3336"/>
              <a:gd name="T56" fmla="*/ 935 w 1553"/>
              <a:gd name="T57" fmla="*/ 592 h 3336"/>
              <a:gd name="T58" fmla="*/ 865 w 1553"/>
              <a:gd name="T59" fmla="*/ 662 h 3336"/>
              <a:gd name="T60" fmla="*/ 782 w 1553"/>
              <a:gd name="T61" fmla="*/ 611 h 3336"/>
              <a:gd name="T62" fmla="*/ 681 w 1553"/>
              <a:gd name="T63" fmla="*/ 776 h 3336"/>
              <a:gd name="T64" fmla="*/ 413 w 1553"/>
              <a:gd name="T65" fmla="*/ 904 h 3336"/>
              <a:gd name="T66" fmla="*/ 299 w 1553"/>
              <a:gd name="T67" fmla="*/ 929 h 3336"/>
              <a:gd name="T68" fmla="*/ 280 w 1553"/>
              <a:gd name="T69" fmla="*/ 1012 h 3336"/>
              <a:gd name="T70" fmla="*/ 210 w 1553"/>
              <a:gd name="T71" fmla="*/ 980 h 3336"/>
              <a:gd name="T72" fmla="*/ 203 w 1553"/>
              <a:gd name="T73" fmla="*/ 1075 h 3336"/>
              <a:gd name="T74" fmla="*/ 120 w 1553"/>
              <a:gd name="T75" fmla="*/ 1305 h 3336"/>
              <a:gd name="T76" fmla="*/ 0 w 1553"/>
              <a:gd name="T77" fmla="*/ 1457 h 3336"/>
              <a:gd name="T78" fmla="*/ 178 w 1553"/>
              <a:gd name="T79" fmla="*/ 1585 h 3336"/>
              <a:gd name="T80" fmla="*/ 25 w 1553"/>
              <a:gd name="T81" fmla="*/ 1661 h 3336"/>
              <a:gd name="T82" fmla="*/ 57 w 1553"/>
              <a:gd name="T83" fmla="*/ 1731 h 3336"/>
              <a:gd name="T84" fmla="*/ 146 w 1553"/>
              <a:gd name="T85" fmla="*/ 1864 h 3336"/>
              <a:gd name="T86" fmla="*/ 292 w 1553"/>
              <a:gd name="T87" fmla="*/ 1960 h 3336"/>
              <a:gd name="T88" fmla="*/ 140 w 1553"/>
              <a:gd name="T89" fmla="*/ 2310 h 3336"/>
              <a:gd name="T90" fmla="*/ 241 w 1553"/>
              <a:gd name="T91" fmla="*/ 2285 h 3336"/>
              <a:gd name="T92" fmla="*/ 337 w 1553"/>
              <a:gd name="T93" fmla="*/ 2297 h 3336"/>
              <a:gd name="T94" fmla="*/ 394 w 1553"/>
              <a:gd name="T95" fmla="*/ 2444 h 3336"/>
              <a:gd name="T96" fmla="*/ 305 w 1553"/>
              <a:gd name="T97" fmla="*/ 2666 h 3336"/>
              <a:gd name="T98" fmla="*/ 388 w 1553"/>
              <a:gd name="T99" fmla="*/ 2666 h 3336"/>
              <a:gd name="T100" fmla="*/ 604 w 1553"/>
              <a:gd name="T101" fmla="*/ 2692 h 3336"/>
              <a:gd name="T102" fmla="*/ 432 w 1553"/>
              <a:gd name="T103" fmla="*/ 2940 h 3336"/>
              <a:gd name="T104" fmla="*/ 483 w 1553"/>
              <a:gd name="T105" fmla="*/ 2991 h 3336"/>
              <a:gd name="T106" fmla="*/ 566 w 1553"/>
              <a:gd name="T107" fmla="*/ 3074 h 3336"/>
              <a:gd name="T108" fmla="*/ 751 w 1553"/>
              <a:gd name="T109" fmla="*/ 3137 h 3336"/>
              <a:gd name="T110" fmla="*/ 891 w 1553"/>
              <a:gd name="T111" fmla="*/ 3163 h 3336"/>
              <a:gd name="T112" fmla="*/ 1113 w 1553"/>
              <a:gd name="T113" fmla="*/ 3303 h 3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53" h="3336">
                <a:moveTo>
                  <a:pt x="1113" y="3303"/>
                </a:moveTo>
                <a:lnTo>
                  <a:pt x="1113" y="3303"/>
                </a:lnTo>
                <a:cubicBezTo>
                  <a:pt x="1113" y="3303"/>
                  <a:pt x="1221" y="3303"/>
                  <a:pt x="1203" y="3010"/>
                </a:cubicBezTo>
                <a:cubicBezTo>
                  <a:pt x="1203" y="3010"/>
                  <a:pt x="1203" y="2972"/>
                  <a:pt x="1253" y="2959"/>
                </a:cubicBezTo>
                <a:cubicBezTo>
                  <a:pt x="1304" y="2946"/>
                  <a:pt x="1279" y="2902"/>
                  <a:pt x="1304" y="2876"/>
                </a:cubicBezTo>
                <a:cubicBezTo>
                  <a:pt x="1323" y="2857"/>
                  <a:pt x="1304" y="2838"/>
                  <a:pt x="1285" y="2813"/>
                </a:cubicBezTo>
                <a:cubicBezTo>
                  <a:pt x="1260" y="2794"/>
                  <a:pt x="1215" y="2794"/>
                  <a:pt x="1234" y="2768"/>
                </a:cubicBezTo>
                <a:cubicBezTo>
                  <a:pt x="1260" y="2749"/>
                  <a:pt x="1285" y="2724"/>
                  <a:pt x="1317" y="2692"/>
                </a:cubicBezTo>
                <a:cubicBezTo>
                  <a:pt x="1349" y="2660"/>
                  <a:pt x="1323" y="2609"/>
                  <a:pt x="1349" y="2590"/>
                </a:cubicBezTo>
                <a:cubicBezTo>
                  <a:pt x="1374" y="2565"/>
                  <a:pt x="1406" y="2539"/>
                  <a:pt x="1387" y="2494"/>
                </a:cubicBezTo>
                <a:cubicBezTo>
                  <a:pt x="1374" y="2450"/>
                  <a:pt x="1190" y="2202"/>
                  <a:pt x="1502" y="1801"/>
                </a:cubicBezTo>
                <a:cubicBezTo>
                  <a:pt x="1502" y="1801"/>
                  <a:pt x="1533" y="1775"/>
                  <a:pt x="1502" y="1744"/>
                </a:cubicBezTo>
                <a:cubicBezTo>
                  <a:pt x="1476" y="1718"/>
                  <a:pt x="1521" y="1635"/>
                  <a:pt x="1533" y="1616"/>
                </a:cubicBezTo>
                <a:cubicBezTo>
                  <a:pt x="1552" y="1603"/>
                  <a:pt x="1508" y="1438"/>
                  <a:pt x="1489" y="1387"/>
                </a:cubicBezTo>
                <a:cubicBezTo>
                  <a:pt x="1470" y="1336"/>
                  <a:pt x="1489" y="1273"/>
                  <a:pt x="1489" y="1247"/>
                </a:cubicBezTo>
                <a:cubicBezTo>
                  <a:pt x="1489" y="1228"/>
                  <a:pt x="1413" y="1209"/>
                  <a:pt x="1451" y="1088"/>
                </a:cubicBezTo>
                <a:cubicBezTo>
                  <a:pt x="1451" y="1088"/>
                  <a:pt x="1438" y="999"/>
                  <a:pt x="1406" y="974"/>
                </a:cubicBezTo>
                <a:cubicBezTo>
                  <a:pt x="1381" y="942"/>
                  <a:pt x="1432" y="827"/>
                  <a:pt x="1368" y="814"/>
                </a:cubicBezTo>
                <a:cubicBezTo>
                  <a:pt x="1304" y="795"/>
                  <a:pt x="1362" y="872"/>
                  <a:pt x="1304" y="865"/>
                </a:cubicBezTo>
                <a:cubicBezTo>
                  <a:pt x="1247" y="853"/>
                  <a:pt x="1266" y="706"/>
                  <a:pt x="1285" y="662"/>
                </a:cubicBezTo>
                <a:cubicBezTo>
                  <a:pt x="1304" y="611"/>
                  <a:pt x="1349" y="471"/>
                  <a:pt x="1304" y="375"/>
                </a:cubicBezTo>
                <a:cubicBezTo>
                  <a:pt x="1266" y="286"/>
                  <a:pt x="1266" y="178"/>
                  <a:pt x="1234" y="121"/>
                </a:cubicBezTo>
                <a:cubicBezTo>
                  <a:pt x="1203" y="63"/>
                  <a:pt x="1247" y="13"/>
                  <a:pt x="1177" y="0"/>
                </a:cubicBezTo>
                <a:cubicBezTo>
                  <a:pt x="1177" y="0"/>
                  <a:pt x="1056" y="13"/>
                  <a:pt x="1056" y="51"/>
                </a:cubicBezTo>
                <a:cubicBezTo>
                  <a:pt x="1056" y="89"/>
                  <a:pt x="1094" y="152"/>
                  <a:pt x="1094" y="191"/>
                </a:cubicBezTo>
                <a:cubicBezTo>
                  <a:pt x="1094" y="229"/>
                  <a:pt x="1043" y="216"/>
                  <a:pt x="1043" y="248"/>
                </a:cubicBezTo>
                <a:cubicBezTo>
                  <a:pt x="1043" y="280"/>
                  <a:pt x="1037" y="426"/>
                  <a:pt x="1062" y="452"/>
                </a:cubicBezTo>
                <a:cubicBezTo>
                  <a:pt x="1088" y="477"/>
                  <a:pt x="1139" y="636"/>
                  <a:pt x="1069" y="655"/>
                </a:cubicBezTo>
                <a:cubicBezTo>
                  <a:pt x="992" y="681"/>
                  <a:pt x="973" y="592"/>
                  <a:pt x="935" y="592"/>
                </a:cubicBezTo>
                <a:cubicBezTo>
                  <a:pt x="891" y="592"/>
                  <a:pt x="891" y="662"/>
                  <a:pt x="865" y="662"/>
                </a:cubicBezTo>
                <a:cubicBezTo>
                  <a:pt x="840" y="662"/>
                  <a:pt x="821" y="611"/>
                  <a:pt x="782" y="611"/>
                </a:cubicBezTo>
                <a:cubicBezTo>
                  <a:pt x="751" y="611"/>
                  <a:pt x="681" y="712"/>
                  <a:pt x="681" y="776"/>
                </a:cubicBezTo>
                <a:cubicBezTo>
                  <a:pt x="681" y="833"/>
                  <a:pt x="521" y="763"/>
                  <a:pt x="413" y="904"/>
                </a:cubicBezTo>
                <a:cubicBezTo>
                  <a:pt x="413" y="904"/>
                  <a:pt x="324" y="904"/>
                  <a:pt x="299" y="929"/>
                </a:cubicBezTo>
                <a:cubicBezTo>
                  <a:pt x="280" y="948"/>
                  <a:pt x="312" y="1012"/>
                  <a:pt x="280" y="1012"/>
                </a:cubicBezTo>
                <a:cubicBezTo>
                  <a:pt x="241" y="1012"/>
                  <a:pt x="241" y="954"/>
                  <a:pt x="210" y="980"/>
                </a:cubicBezTo>
                <a:cubicBezTo>
                  <a:pt x="184" y="1012"/>
                  <a:pt x="222" y="1056"/>
                  <a:pt x="203" y="1075"/>
                </a:cubicBezTo>
                <a:cubicBezTo>
                  <a:pt x="184" y="1101"/>
                  <a:pt x="101" y="1113"/>
                  <a:pt x="120" y="1305"/>
                </a:cubicBezTo>
                <a:cubicBezTo>
                  <a:pt x="120" y="1305"/>
                  <a:pt x="0" y="1387"/>
                  <a:pt x="0" y="1457"/>
                </a:cubicBezTo>
                <a:cubicBezTo>
                  <a:pt x="0" y="1521"/>
                  <a:pt x="178" y="1527"/>
                  <a:pt x="178" y="1585"/>
                </a:cubicBezTo>
                <a:cubicBezTo>
                  <a:pt x="178" y="1642"/>
                  <a:pt x="25" y="1597"/>
                  <a:pt x="25" y="1661"/>
                </a:cubicBezTo>
                <a:cubicBezTo>
                  <a:pt x="25" y="1731"/>
                  <a:pt x="57" y="1674"/>
                  <a:pt x="57" y="1731"/>
                </a:cubicBezTo>
                <a:cubicBezTo>
                  <a:pt x="57" y="1782"/>
                  <a:pt x="50" y="1864"/>
                  <a:pt x="146" y="1864"/>
                </a:cubicBezTo>
                <a:cubicBezTo>
                  <a:pt x="241" y="1864"/>
                  <a:pt x="292" y="1915"/>
                  <a:pt x="292" y="1960"/>
                </a:cubicBezTo>
                <a:cubicBezTo>
                  <a:pt x="292" y="2004"/>
                  <a:pt x="50" y="2189"/>
                  <a:pt x="140" y="2310"/>
                </a:cubicBezTo>
                <a:cubicBezTo>
                  <a:pt x="140" y="2310"/>
                  <a:pt x="197" y="2329"/>
                  <a:pt x="241" y="2285"/>
                </a:cubicBezTo>
                <a:cubicBezTo>
                  <a:pt x="280" y="2240"/>
                  <a:pt x="280" y="2355"/>
                  <a:pt x="337" y="2297"/>
                </a:cubicBezTo>
                <a:cubicBezTo>
                  <a:pt x="394" y="2240"/>
                  <a:pt x="464" y="2367"/>
                  <a:pt x="394" y="2444"/>
                </a:cubicBezTo>
                <a:cubicBezTo>
                  <a:pt x="324" y="2514"/>
                  <a:pt x="254" y="2641"/>
                  <a:pt x="305" y="2666"/>
                </a:cubicBezTo>
                <a:cubicBezTo>
                  <a:pt x="362" y="2692"/>
                  <a:pt x="343" y="2635"/>
                  <a:pt x="388" y="2666"/>
                </a:cubicBezTo>
                <a:cubicBezTo>
                  <a:pt x="432" y="2692"/>
                  <a:pt x="579" y="2635"/>
                  <a:pt x="604" y="2692"/>
                </a:cubicBezTo>
                <a:cubicBezTo>
                  <a:pt x="630" y="2743"/>
                  <a:pt x="388" y="2800"/>
                  <a:pt x="432" y="2940"/>
                </a:cubicBezTo>
                <a:cubicBezTo>
                  <a:pt x="432" y="2940"/>
                  <a:pt x="458" y="2966"/>
                  <a:pt x="483" y="2991"/>
                </a:cubicBezTo>
                <a:cubicBezTo>
                  <a:pt x="509" y="3010"/>
                  <a:pt x="534" y="3074"/>
                  <a:pt x="566" y="3074"/>
                </a:cubicBezTo>
                <a:cubicBezTo>
                  <a:pt x="598" y="3074"/>
                  <a:pt x="693" y="3105"/>
                  <a:pt x="751" y="3137"/>
                </a:cubicBezTo>
                <a:cubicBezTo>
                  <a:pt x="808" y="3163"/>
                  <a:pt x="852" y="3125"/>
                  <a:pt x="891" y="3163"/>
                </a:cubicBezTo>
                <a:cubicBezTo>
                  <a:pt x="929" y="3201"/>
                  <a:pt x="961" y="3335"/>
                  <a:pt x="1113" y="3303"/>
                </a:cubicBezTo>
              </a:path>
            </a:pathLst>
          </a:custGeom>
          <a:solidFill>
            <a:schemeClr val="bg1"/>
          </a:solidFill>
          <a:ln w="12700" cap="flat" cmpd="sng">
            <a:solidFill>
              <a:srgbClr val="E64B45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latin typeface="+mn-lt"/>
            </a:endParaRPr>
          </a:p>
        </p:txBody>
      </p:sp>
      <p:sp>
        <p:nvSpPr>
          <p:cNvPr id="36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593605" y="2942963"/>
            <a:ext cx="1914855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baseline="0">
                <a:solidFill>
                  <a:schemeClr val="bg1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>
                <a:latin typeface="DIN PRO" charset="0"/>
              </a:rPr>
              <a:t>Insérer un 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37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595532" y="3407880"/>
            <a:ext cx="1914855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baseline="0">
                <a:solidFill>
                  <a:schemeClr val="bg1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>
                <a:latin typeface="DIN PRO" charset="0"/>
              </a:rPr>
              <a:t>Insérer un 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38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597459" y="3861223"/>
            <a:ext cx="1914855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baseline="0">
                <a:solidFill>
                  <a:schemeClr val="bg1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>
                <a:latin typeface="DIN PRO" charset="0"/>
              </a:rPr>
              <a:t>Insérer un 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39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6556496" y="1750724"/>
            <a:ext cx="1914855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baseline="0">
                <a:solidFill>
                  <a:schemeClr val="bg1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titre</a:t>
            </a:r>
          </a:p>
        </p:txBody>
      </p:sp>
      <p:sp>
        <p:nvSpPr>
          <p:cNvPr id="40" name="Espace réservé du texte 2"/>
          <p:cNvSpPr>
            <a:spLocks noGrp="1"/>
          </p:cNvSpPr>
          <p:nvPr>
            <p:ph type="body" sz="quarter" idx="22" hasCustomPrompt="1"/>
          </p:nvPr>
        </p:nvSpPr>
        <p:spPr>
          <a:xfrm>
            <a:off x="6558423" y="2215641"/>
            <a:ext cx="1914855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baseline="0">
                <a:solidFill>
                  <a:schemeClr val="bg1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>
                <a:latin typeface="DIN PRO" charset="0"/>
              </a:rPr>
              <a:t>Insérer un 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41" name="Espace réservé du texte 2"/>
          <p:cNvSpPr>
            <a:spLocks noGrp="1"/>
          </p:cNvSpPr>
          <p:nvPr>
            <p:ph type="body" sz="quarter" idx="23" hasCustomPrompt="1"/>
          </p:nvPr>
        </p:nvSpPr>
        <p:spPr>
          <a:xfrm>
            <a:off x="6560350" y="2668984"/>
            <a:ext cx="1914855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baseline="0">
                <a:solidFill>
                  <a:schemeClr val="bg1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>
                <a:latin typeface="DIN PRO" charset="0"/>
              </a:rPr>
              <a:t>Insérer un titre</a:t>
            </a:r>
            <a:endParaRPr lang="fr-FR" sz="1300" b="1" i="0" dirty="0">
              <a:latin typeface="DI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19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nc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avec coin rogné  5"/>
          <p:cNvSpPr/>
          <p:nvPr userDrawn="1"/>
        </p:nvSpPr>
        <p:spPr>
          <a:xfrm flipV="1">
            <a:off x="0" y="0"/>
            <a:ext cx="9157840" cy="5156752"/>
          </a:xfrm>
          <a:custGeom>
            <a:avLst/>
            <a:gdLst>
              <a:gd name="connsiteX0" fmla="*/ 0 w 9144000"/>
              <a:gd name="connsiteY0" fmla="*/ 0 h 5143500"/>
              <a:gd name="connsiteX1" fmla="*/ 8286733 w 9144000"/>
              <a:gd name="connsiteY1" fmla="*/ 0 h 5143500"/>
              <a:gd name="connsiteX2" fmla="*/ 9144000 w 9144000"/>
              <a:gd name="connsiteY2" fmla="*/ 857267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0 h 5143500"/>
              <a:gd name="connsiteX1" fmla="*/ 6921759 w 9144000"/>
              <a:gd name="connsiteY1" fmla="*/ 0 h 5143500"/>
              <a:gd name="connsiteX2" fmla="*/ 9144000 w 9144000"/>
              <a:gd name="connsiteY2" fmla="*/ 857267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13252 h 5156752"/>
              <a:gd name="connsiteX1" fmla="*/ 6020611 w 9144000"/>
              <a:gd name="connsiteY1" fmla="*/ 0 h 5156752"/>
              <a:gd name="connsiteX2" fmla="*/ 9144000 w 9144000"/>
              <a:gd name="connsiteY2" fmla="*/ 870519 h 5156752"/>
              <a:gd name="connsiteX3" fmla="*/ 9144000 w 9144000"/>
              <a:gd name="connsiteY3" fmla="*/ 5156752 h 5156752"/>
              <a:gd name="connsiteX4" fmla="*/ 0 w 9144000"/>
              <a:gd name="connsiteY4" fmla="*/ 5156752 h 5156752"/>
              <a:gd name="connsiteX5" fmla="*/ 0 w 9144000"/>
              <a:gd name="connsiteY5" fmla="*/ 13252 h 5156752"/>
              <a:gd name="connsiteX0" fmla="*/ 0 w 9144000"/>
              <a:gd name="connsiteY0" fmla="*/ 13252 h 5156752"/>
              <a:gd name="connsiteX1" fmla="*/ 6020611 w 9144000"/>
              <a:gd name="connsiteY1" fmla="*/ 0 h 5156752"/>
              <a:gd name="connsiteX2" fmla="*/ 9130748 w 9144000"/>
              <a:gd name="connsiteY2" fmla="*/ 512710 h 5156752"/>
              <a:gd name="connsiteX3" fmla="*/ 9144000 w 9144000"/>
              <a:gd name="connsiteY3" fmla="*/ 5156752 h 5156752"/>
              <a:gd name="connsiteX4" fmla="*/ 0 w 9144000"/>
              <a:gd name="connsiteY4" fmla="*/ 5156752 h 5156752"/>
              <a:gd name="connsiteX5" fmla="*/ 0 w 9144000"/>
              <a:gd name="connsiteY5" fmla="*/ 13252 h 5156752"/>
              <a:gd name="connsiteX0" fmla="*/ 0 w 9144000"/>
              <a:gd name="connsiteY0" fmla="*/ 13252 h 5156752"/>
              <a:gd name="connsiteX1" fmla="*/ 6020611 w 9144000"/>
              <a:gd name="connsiteY1" fmla="*/ 0 h 5156752"/>
              <a:gd name="connsiteX2" fmla="*/ 9117496 w 9144000"/>
              <a:gd name="connsiteY2" fmla="*/ 817510 h 5156752"/>
              <a:gd name="connsiteX3" fmla="*/ 9144000 w 9144000"/>
              <a:gd name="connsiteY3" fmla="*/ 5156752 h 5156752"/>
              <a:gd name="connsiteX4" fmla="*/ 0 w 9144000"/>
              <a:gd name="connsiteY4" fmla="*/ 5156752 h 5156752"/>
              <a:gd name="connsiteX5" fmla="*/ 0 w 9144000"/>
              <a:gd name="connsiteY5" fmla="*/ 13252 h 5156752"/>
              <a:gd name="connsiteX0" fmla="*/ 0 w 9157840"/>
              <a:gd name="connsiteY0" fmla="*/ 13252 h 5156752"/>
              <a:gd name="connsiteX1" fmla="*/ 6020611 w 9157840"/>
              <a:gd name="connsiteY1" fmla="*/ 0 h 5156752"/>
              <a:gd name="connsiteX2" fmla="*/ 9157253 w 9157840"/>
              <a:gd name="connsiteY2" fmla="*/ 817510 h 5156752"/>
              <a:gd name="connsiteX3" fmla="*/ 9144000 w 9157840"/>
              <a:gd name="connsiteY3" fmla="*/ 5156752 h 5156752"/>
              <a:gd name="connsiteX4" fmla="*/ 0 w 9157840"/>
              <a:gd name="connsiteY4" fmla="*/ 5156752 h 5156752"/>
              <a:gd name="connsiteX5" fmla="*/ 0 w 9157840"/>
              <a:gd name="connsiteY5" fmla="*/ 13252 h 515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7840" h="5156752">
                <a:moveTo>
                  <a:pt x="0" y="13252"/>
                </a:moveTo>
                <a:lnTo>
                  <a:pt x="6020611" y="0"/>
                </a:lnTo>
                <a:lnTo>
                  <a:pt x="9157253" y="817510"/>
                </a:lnTo>
                <a:cubicBezTo>
                  <a:pt x="9161670" y="2365524"/>
                  <a:pt x="9139583" y="3608738"/>
                  <a:pt x="9144000" y="5156752"/>
                </a:cubicBezTo>
                <a:lnTo>
                  <a:pt x="0" y="5156752"/>
                </a:lnTo>
                <a:lnTo>
                  <a:pt x="0" y="13252"/>
                </a:lnTo>
                <a:close/>
              </a:path>
            </a:pathLst>
          </a:custGeom>
          <a:solidFill>
            <a:srgbClr val="E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221233" y="526725"/>
            <a:ext cx="4809487" cy="573680"/>
          </a:xfrm>
          <a:prstGeom prst="rect">
            <a:avLst/>
          </a:prstGeom>
        </p:spPr>
        <p:txBody>
          <a:bodyPr/>
          <a:lstStyle>
            <a:lvl1pPr algn="ctr">
              <a:defRPr sz="2600" b="1" i="0" baseline="0">
                <a:solidFill>
                  <a:schemeClr val="bg1"/>
                </a:solidFill>
                <a:latin typeface="DIN PRO" charset="0"/>
              </a:defRPr>
            </a:lvl1pPr>
          </a:lstStyle>
          <a:p>
            <a:r>
              <a:rPr lang="fr-FR"/>
              <a:t>UNE FILIÈRE D’EXCELLENCE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30" y="1310393"/>
            <a:ext cx="3257574" cy="3303240"/>
          </a:xfrm>
          <a:prstGeom prst="rect">
            <a:avLst/>
          </a:prstGeom>
        </p:spPr>
      </p:pic>
      <p:sp>
        <p:nvSpPr>
          <p:cNvPr id="5" name="Freeform 484"/>
          <p:cNvSpPr>
            <a:spLocks noChangeArrowheads="1"/>
          </p:cNvSpPr>
          <p:nvPr userDrawn="1"/>
        </p:nvSpPr>
        <p:spPr bwMode="auto">
          <a:xfrm>
            <a:off x="4011349" y="3942727"/>
            <a:ext cx="360421" cy="670906"/>
          </a:xfrm>
          <a:custGeom>
            <a:avLst/>
            <a:gdLst>
              <a:gd name="T0" fmla="*/ 1113 w 1553"/>
              <a:gd name="T1" fmla="*/ 3303 h 3336"/>
              <a:gd name="T2" fmla="*/ 1113 w 1553"/>
              <a:gd name="T3" fmla="*/ 3303 h 3336"/>
              <a:gd name="T4" fmla="*/ 1203 w 1553"/>
              <a:gd name="T5" fmla="*/ 3010 h 3336"/>
              <a:gd name="T6" fmla="*/ 1253 w 1553"/>
              <a:gd name="T7" fmla="*/ 2959 h 3336"/>
              <a:gd name="T8" fmla="*/ 1304 w 1553"/>
              <a:gd name="T9" fmla="*/ 2876 h 3336"/>
              <a:gd name="T10" fmla="*/ 1285 w 1553"/>
              <a:gd name="T11" fmla="*/ 2813 h 3336"/>
              <a:gd name="T12" fmla="*/ 1234 w 1553"/>
              <a:gd name="T13" fmla="*/ 2768 h 3336"/>
              <a:gd name="T14" fmla="*/ 1317 w 1553"/>
              <a:gd name="T15" fmla="*/ 2692 h 3336"/>
              <a:gd name="T16" fmla="*/ 1349 w 1553"/>
              <a:gd name="T17" fmla="*/ 2590 h 3336"/>
              <a:gd name="T18" fmla="*/ 1387 w 1553"/>
              <a:gd name="T19" fmla="*/ 2494 h 3336"/>
              <a:gd name="T20" fmla="*/ 1502 w 1553"/>
              <a:gd name="T21" fmla="*/ 1801 h 3336"/>
              <a:gd name="T22" fmla="*/ 1502 w 1553"/>
              <a:gd name="T23" fmla="*/ 1744 h 3336"/>
              <a:gd name="T24" fmla="*/ 1533 w 1553"/>
              <a:gd name="T25" fmla="*/ 1616 h 3336"/>
              <a:gd name="T26" fmla="*/ 1489 w 1553"/>
              <a:gd name="T27" fmla="*/ 1387 h 3336"/>
              <a:gd name="T28" fmla="*/ 1489 w 1553"/>
              <a:gd name="T29" fmla="*/ 1247 h 3336"/>
              <a:gd name="T30" fmla="*/ 1451 w 1553"/>
              <a:gd name="T31" fmla="*/ 1088 h 3336"/>
              <a:gd name="T32" fmla="*/ 1406 w 1553"/>
              <a:gd name="T33" fmla="*/ 974 h 3336"/>
              <a:gd name="T34" fmla="*/ 1368 w 1553"/>
              <a:gd name="T35" fmla="*/ 814 h 3336"/>
              <a:gd name="T36" fmla="*/ 1304 w 1553"/>
              <a:gd name="T37" fmla="*/ 865 h 3336"/>
              <a:gd name="T38" fmla="*/ 1285 w 1553"/>
              <a:gd name="T39" fmla="*/ 662 h 3336"/>
              <a:gd name="T40" fmla="*/ 1304 w 1553"/>
              <a:gd name="T41" fmla="*/ 375 h 3336"/>
              <a:gd name="T42" fmla="*/ 1234 w 1553"/>
              <a:gd name="T43" fmla="*/ 121 h 3336"/>
              <a:gd name="T44" fmla="*/ 1177 w 1553"/>
              <a:gd name="T45" fmla="*/ 0 h 3336"/>
              <a:gd name="T46" fmla="*/ 1056 w 1553"/>
              <a:gd name="T47" fmla="*/ 51 h 3336"/>
              <a:gd name="T48" fmla="*/ 1094 w 1553"/>
              <a:gd name="T49" fmla="*/ 191 h 3336"/>
              <a:gd name="T50" fmla="*/ 1043 w 1553"/>
              <a:gd name="T51" fmla="*/ 248 h 3336"/>
              <a:gd name="T52" fmla="*/ 1062 w 1553"/>
              <a:gd name="T53" fmla="*/ 452 h 3336"/>
              <a:gd name="T54" fmla="*/ 1069 w 1553"/>
              <a:gd name="T55" fmla="*/ 655 h 3336"/>
              <a:gd name="T56" fmla="*/ 935 w 1553"/>
              <a:gd name="T57" fmla="*/ 592 h 3336"/>
              <a:gd name="T58" fmla="*/ 865 w 1553"/>
              <a:gd name="T59" fmla="*/ 662 h 3336"/>
              <a:gd name="T60" fmla="*/ 782 w 1553"/>
              <a:gd name="T61" fmla="*/ 611 h 3336"/>
              <a:gd name="T62" fmla="*/ 681 w 1553"/>
              <a:gd name="T63" fmla="*/ 776 h 3336"/>
              <a:gd name="T64" fmla="*/ 413 w 1553"/>
              <a:gd name="T65" fmla="*/ 904 h 3336"/>
              <a:gd name="T66" fmla="*/ 299 w 1553"/>
              <a:gd name="T67" fmla="*/ 929 h 3336"/>
              <a:gd name="T68" fmla="*/ 280 w 1553"/>
              <a:gd name="T69" fmla="*/ 1012 h 3336"/>
              <a:gd name="T70" fmla="*/ 210 w 1553"/>
              <a:gd name="T71" fmla="*/ 980 h 3336"/>
              <a:gd name="T72" fmla="*/ 203 w 1553"/>
              <a:gd name="T73" fmla="*/ 1075 h 3336"/>
              <a:gd name="T74" fmla="*/ 120 w 1553"/>
              <a:gd name="T75" fmla="*/ 1305 h 3336"/>
              <a:gd name="T76" fmla="*/ 0 w 1553"/>
              <a:gd name="T77" fmla="*/ 1457 h 3336"/>
              <a:gd name="T78" fmla="*/ 178 w 1553"/>
              <a:gd name="T79" fmla="*/ 1585 h 3336"/>
              <a:gd name="T80" fmla="*/ 25 w 1553"/>
              <a:gd name="T81" fmla="*/ 1661 h 3336"/>
              <a:gd name="T82" fmla="*/ 57 w 1553"/>
              <a:gd name="T83" fmla="*/ 1731 h 3336"/>
              <a:gd name="T84" fmla="*/ 146 w 1553"/>
              <a:gd name="T85" fmla="*/ 1864 h 3336"/>
              <a:gd name="T86" fmla="*/ 292 w 1553"/>
              <a:gd name="T87" fmla="*/ 1960 h 3336"/>
              <a:gd name="T88" fmla="*/ 140 w 1553"/>
              <a:gd name="T89" fmla="*/ 2310 h 3336"/>
              <a:gd name="T90" fmla="*/ 241 w 1553"/>
              <a:gd name="T91" fmla="*/ 2285 h 3336"/>
              <a:gd name="T92" fmla="*/ 337 w 1553"/>
              <a:gd name="T93" fmla="*/ 2297 h 3336"/>
              <a:gd name="T94" fmla="*/ 394 w 1553"/>
              <a:gd name="T95" fmla="*/ 2444 h 3336"/>
              <a:gd name="T96" fmla="*/ 305 w 1553"/>
              <a:gd name="T97" fmla="*/ 2666 h 3336"/>
              <a:gd name="T98" fmla="*/ 388 w 1553"/>
              <a:gd name="T99" fmla="*/ 2666 h 3336"/>
              <a:gd name="T100" fmla="*/ 604 w 1553"/>
              <a:gd name="T101" fmla="*/ 2692 h 3336"/>
              <a:gd name="T102" fmla="*/ 432 w 1553"/>
              <a:gd name="T103" fmla="*/ 2940 h 3336"/>
              <a:gd name="T104" fmla="*/ 483 w 1553"/>
              <a:gd name="T105" fmla="*/ 2991 h 3336"/>
              <a:gd name="T106" fmla="*/ 566 w 1553"/>
              <a:gd name="T107" fmla="*/ 3074 h 3336"/>
              <a:gd name="T108" fmla="*/ 751 w 1553"/>
              <a:gd name="T109" fmla="*/ 3137 h 3336"/>
              <a:gd name="T110" fmla="*/ 891 w 1553"/>
              <a:gd name="T111" fmla="*/ 3163 h 3336"/>
              <a:gd name="T112" fmla="*/ 1113 w 1553"/>
              <a:gd name="T113" fmla="*/ 3303 h 3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53" h="3336">
                <a:moveTo>
                  <a:pt x="1113" y="3303"/>
                </a:moveTo>
                <a:lnTo>
                  <a:pt x="1113" y="3303"/>
                </a:lnTo>
                <a:cubicBezTo>
                  <a:pt x="1113" y="3303"/>
                  <a:pt x="1221" y="3303"/>
                  <a:pt x="1203" y="3010"/>
                </a:cubicBezTo>
                <a:cubicBezTo>
                  <a:pt x="1203" y="3010"/>
                  <a:pt x="1203" y="2972"/>
                  <a:pt x="1253" y="2959"/>
                </a:cubicBezTo>
                <a:cubicBezTo>
                  <a:pt x="1304" y="2946"/>
                  <a:pt x="1279" y="2902"/>
                  <a:pt x="1304" y="2876"/>
                </a:cubicBezTo>
                <a:cubicBezTo>
                  <a:pt x="1323" y="2857"/>
                  <a:pt x="1304" y="2838"/>
                  <a:pt x="1285" y="2813"/>
                </a:cubicBezTo>
                <a:cubicBezTo>
                  <a:pt x="1260" y="2794"/>
                  <a:pt x="1215" y="2794"/>
                  <a:pt x="1234" y="2768"/>
                </a:cubicBezTo>
                <a:cubicBezTo>
                  <a:pt x="1260" y="2749"/>
                  <a:pt x="1285" y="2724"/>
                  <a:pt x="1317" y="2692"/>
                </a:cubicBezTo>
                <a:cubicBezTo>
                  <a:pt x="1349" y="2660"/>
                  <a:pt x="1323" y="2609"/>
                  <a:pt x="1349" y="2590"/>
                </a:cubicBezTo>
                <a:cubicBezTo>
                  <a:pt x="1374" y="2565"/>
                  <a:pt x="1406" y="2539"/>
                  <a:pt x="1387" y="2494"/>
                </a:cubicBezTo>
                <a:cubicBezTo>
                  <a:pt x="1374" y="2450"/>
                  <a:pt x="1190" y="2202"/>
                  <a:pt x="1502" y="1801"/>
                </a:cubicBezTo>
                <a:cubicBezTo>
                  <a:pt x="1502" y="1801"/>
                  <a:pt x="1533" y="1775"/>
                  <a:pt x="1502" y="1744"/>
                </a:cubicBezTo>
                <a:cubicBezTo>
                  <a:pt x="1476" y="1718"/>
                  <a:pt x="1521" y="1635"/>
                  <a:pt x="1533" y="1616"/>
                </a:cubicBezTo>
                <a:cubicBezTo>
                  <a:pt x="1552" y="1603"/>
                  <a:pt x="1508" y="1438"/>
                  <a:pt x="1489" y="1387"/>
                </a:cubicBezTo>
                <a:cubicBezTo>
                  <a:pt x="1470" y="1336"/>
                  <a:pt x="1489" y="1273"/>
                  <a:pt x="1489" y="1247"/>
                </a:cubicBezTo>
                <a:cubicBezTo>
                  <a:pt x="1489" y="1228"/>
                  <a:pt x="1413" y="1209"/>
                  <a:pt x="1451" y="1088"/>
                </a:cubicBezTo>
                <a:cubicBezTo>
                  <a:pt x="1451" y="1088"/>
                  <a:pt x="1438" y="999"/>
                  <a:pt x="1406" y="974"/>
                </a:cubicBezTo>
                <a:cubicBezTo>
                  <a:pt x="1381" y="942"/>
                  <a:pt x="1432" y="827"/>
                  <a:pt x="1368" y="814"/>
                </a:cubicBezTo>
                <a:cubicBezTo>
                  <a:pt x="1304" y="795"/>
                  <a:pt x="1362" y="872"/>
                  <a:pt x="1304" y="865"/>
                </a:cubicBezTo>
                <a:cubicBezTo>
                  <a:pt x="1247" y="853"/>
                  <a:pt x="1266" y="706"/>
                  <a:pt x="1285" y="662"/>
                </a:cubicBezTo>
                <a:cubicBezTo>
                  <a:pt x="1304" y="611"/>
                  <a:pt x="1349" y="471"/>
                  <a:pt x="1304" y="375"/>
                </a:cubicBezTo>
                <a:cubicBezTo>
                  <a:pt x="1266" y="286"/>
                  <a:pt x="1266" y="178"/>
                  <a:pt x="1234" y="121"/>
                </a:cubicBezTo>
                <a:cubicBezTo>
                  <a:pt x="1203" y="63"/>
                  <a:pt x="1247" y="13"/>
                  <a:pt x="1177" y="0"/>
                </a:cubicBezTo>
                <a:cubicBezTo>
                  <a:pt x="1177" y="0"/>
                  <a:pt x="1056" y="13"/>
                  <a:pt x="1056" y="51"/>
                </a:cubicBezTo>
                <a:cubicBezTo>
                  <a:pt x="1056" y="89"/>
                  <a:pt x="1094" y="152"/>
                  <a:pt x="1094" y="191"/>
                </a:cubicBezTo>
                <a:cubicBezTo>
                  <a:pt x="1094" y="229"/>
                  <a:pt x="1043" y="216"/>
                  <a:pt x="1043" y="248"/>
                </a:cubicBezTo>
                <a:cubicBezTo>
                  <a:pt x="1043" y="280"/>
                  <a:pt x="1037" y="426"/>
                  <a:pt x="1062" y="452"/>
                </a:cubicBezTo>
                <a:cubicBezTo>
                  <a:pt x="1088" y="477"/>
                  <a:pt x="1139" y="636"/>
                  <a:pt x="1069" y="655"/>
                </a:cubicBezTo>
                <a:cubicBezTo>
                  <a:pt x="992" y="681"/>
                  <a:pt x="973" y="592"/>
                  <a:pt x="935" y="592"/>
                </a:cubicBezTo>
                <a:cubicBezTo>
                  <a:pt x="891" y="592"/>
                  <a:pt x="891" y="662"/>
                  <a:pt x="865" y="662"/>
                </a:cubicBezTo>
                <a:cubicBezTo>
                  <a:pt x="840" y="662"/>
                  <a:pt x="821" y="611"/>
                  <a:pt x="782" y="611"/>
                </a:cubicBezTo>
                <a:cubicBezTo>
                  <a:pt x="751" y="611"/>
                  <a:pt x="681" y="712"/>
                  <a:pt x="681" y="776"/>
                </a:cubicBezTo>
                <a:cubicBezTo>
                  <a:pt x="681" y="833"/>
                  <a:pt x="521" y="763"/>
                  <a:pt x="413" y="904"/>
                </a:cubicBezTo>
                <a:cubicBezTo>
                  <a:pt x="413" y="904"/>
                  <a:pt x="324" y="904"/>
                  <a:pt x="299" y="929"/>
                </a:cubicBezTo>
                <a:cubicBezTo>
                  <a:pt x="280" y="948"/>
                  <a:pt x="312" y="1012"/>
                  <a:pt x="280" y="1012"/>
                </a:cubicBezTo>
                <a:cubicBezTo>
                  <a:pt x="241" y="1012"/>
                  <a:pt x="241" y="954"/>
                  <a:pt x="210" y="980"/>
                </a:cubicBezTo>
                <a:cubicBezTo>
                  <a:pt x="184" y="1012"/>
                  <a:pt x="222" y="1056"/>
                  <a:pt x="203" y="1075"/>
                </a:cubicBezTo>
                <a:cubicBezTo>
                  <a:pt x="184" y="1101"/>
                  <a:pt x="101" y="1113"/>
                  <a:pt x="120" y="1305"/>
                </a:cubicBezTo>
                <a:cubicBezTo>
                  <a:pt x="120" y="1305"/>
                  <a:pt x="0" y="1387"/>
                  <a:pt x="0" y="1457"/>
                </a:cubicBezTo>
                <a:cubicBezTo>
                  <a:pt x="0" y="1521"/>
                  <a:pt x="178" y="1527"/>
                  <a:pt x="178" y="1585"/>
                </a:cubicBezTo>
                <a:cubicBezTo>
                  <a:pt x="178" y="1642"/>
                  <a:pt x="25" y="1597"/>
                  <a:pt x="25" y="1661"/>
                </a:cubicBezTo>
                <a:cubicBezTo>
                  <a:pt x="25" y="1731"/>
                  <a:pt x="57" y="1674"/>
                  <a:pt x="57" y="1731"/>
                </a:cubicBezTo>
                <a:cubicBezTo>
                  <a:pt x="57" y="1782"/>
                  <a:pt x="50" y="1864"/>
                  <a:pt x="146" y="1864"/>
                </a:cubicBezTo>
                <a:cubicBezTo>
                  <a:pt x="241" y="1864"/>
                  <a:pt x="292" y="1915"/>
                  <a:pt x="292" y="1960"/>
                </a:cubicBezTo>
                <a:cubicBezTo>
                  <a:pt x="292" y="2004"/>
                  <a:pt x="50" y="2189"/>
                  <a:pt x="140" y="2310"/>
                </a:cubicBezTo>
                <a:cubicBezTo>
                  <a:pt x="140" y="2310"/>
                  <a:pt x="197" y="2329"/>
                  <a:pt x="241" y="2285"/>
                </a:cubicBezTo>
                <a:cubicBezTo>
                  <a:pt x="280" y="2240"/>
                  <a:pt x="280" y="2355"/>
                  <a:pt x="337" y="2297"/>
                </a:cubicBezTo>
                <a:cubicBezTo>
                  <a:pt x="394" y="2240"/>
                  <a:pt x="464" y="2367"/>
                  <a:pt x="394" y="2444"/>
                </a:cubicBezTo>
                <a:cubicBezTo>
                  <a:pt x="324" y="2514"/>
                  <a:pt x="254" y="2641"/>
                  <a:pt x="305" y="2666"/>
                </a:cubicBezTo>
                <a:cubicBezTo>
                  <a:pt x="362" y="2692"/>
                  <a:pt x="343" y="2635"/>
                  <a:pt x="388" y="2666"/>
                </a:cubicBezTo>
                <a:cubicBezTo>
                  <a:pt x="432" y="2692"/>
                  <a:pt x="579" y="2635"/>
                  <a:pt x="604" y="2692"/>
                </a:cubicBezTo>
                <a:cubicBezTo>
                  <a:pt x="630" y="2743"/>
                  <a:pt x="388" y="2800"/>
                  <a:pt x="432" y="2940"/>
                </a:cubicBezTo>
                <a:cubicBezTo>
                  <a:pt x="432" y="2940"/>
                  <a:pt x="458" y="2966"/>
                  <a:pt x="483" y="2991"/>
                </a:cubicBezTo>
                <a:cubicBezTo>
                  <a:pt x="509" y="3010"/>
                  <a:pt x="534" y="3074"/>
                  <a:pt x="566" y="3074"/>
                </a:cubicBezTo>
                <a:cubicBezTo>
                  <a:pt x="598" y="3074"/>
                  <a:pt x="693" y="3105"/>
                  <a:pt x="751" y="3137"/>
                </a:cubicBezTo>
                <a:cubicBezTo>
                  <a:pt x="808" y="3163"/>
                  <a:pt x="852" y="3125"/>
                  <a:pt x="891" y="3163"/>
                </a:cubicBezTo>
                <a:cubicBezTo>
                  <a:pt x="929" y="3201"/>
                  <a:pt x="961" y="3335"/>
                  <a:pt x="1113" y="3303"/>
                </a:cubicBezTo>
              </a:path>
            </a:pathLst>
          </a:custGeom>
          <a:solidFill>
            <a:schemeClr val="bg1"/>
          </a:solidFill>
          <a:ln w="12700" cap="flat" cmpd="sng">
            <a:solidFill>
              <a:srgbClr val="E64B45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4880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mo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avec coin rogné  5"/>
          <p:cNvSpPr/>
          <p:nvPr userDrawn="1"/>
        </p:nvSpPr>
        <p:spPr>
          <a:xfrm flipV="1">
            <a:off x="0" y="0"/>
            <a:ext cx="9157840" cy="5156752"/>
          </a:xfrm>
          <a:custGeom>
            <a:avLst/>
            <a:gdLst>
              <a:gd name="connsiteX0" fmla="*/ 0 w 9144000"/>
              <a:gd name="connsiteY0" fmla="*/ 0 h 5143500"/>
              <a:gd name="connsiteX1" fmla="*/ 8286733 w 9144000"/>
              <a:gd name="connsiteY1" fmla="*/ 0 h 5143500"/>
              <a:gd name="connsiteX2" fmla="*/ 9144000 w 9144000"/>
              <a:gd name="connsiteY2" fmla="*/ 857267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0 h 5143500"/>
              <a:gd name="connsiteX1" fmla="*/ 6921759 w 9144000"/>
              <a:gd name="connsiteY1" fmla="*/ 0 h 5143500"/>
              <a:gd name="connsiteX2" fmla="*/ 9144000 w 9144000"/>
              <a:gd name="connsiteY2" fmla="*/ 857267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13252 h 5156752"/>
              <a:gd name="connsiteX1" fmla="*/ 6020611 w 9144000"/>
              <a:gd name="connsiteY1" fmla="*/ 0 h 5156752"/>
              <a:gd name="connsiteX2" fmla="*/ 9144000 w 9144000"/>
              <a:gd name="connsiteY2" fmla="*/ 870519 h 5156752"/>
              <a:gd name="connsiteX3" fmla="*/ 9144000 w 9144000"/>
              <a:gd name="connsiteY3" fmla="*/ 5156752 h 5156752"/>
              <a:gd name="connsiteX4" fmla="*/ 0 w 9144000"/>
              <a:gd name="connsiteY4" fmla="*/ 5156752 h 5156752"/>
              <a:gd name="connsiteX5" fmla="*/ 0 w 9144000"/>
              <a:gd name="connsiteY5" fmla="*/ 13252 h 5156752"/>
              <a:gd name="connsiteX0" fmla="*/ 0 w 9144000"/>
              <a:gd name="connsiteY0" fmla="*/ 13252 h 5156752"/>
              <a:gd name="connsiteX1" fmla="*/ 6020611 w 9144000"/>
              <a:gd name="connsiteY1" fmla="*/ 0 h 5156752"/>
              <a:gd name="connsiteX2" fmla="*/ 9130748 w 9144000"/>
              <a:gd name="connsiteY2" fmla="*/ 512710 h 5156752"/>
              <a:gd name="connsiteX3" fmla="*/ 9144000 w 9144000"/>
              <a:gd name="connsiteY3" fmla="*/ 5156752 h 5156752"/>
              <a:gd name="connsiteX4" fmla="*/ 0 w 9144000"/>
              <a:gd name="connsiteY4" fmla="*/ 5156752 h 5156752"/>
              <a:gd name="connsiteX5" fmla="*/ 0 w 9144000"/>
              <a:gd name="connsiteY5" fmla="*/ 13252 h 5156752"/>
              <a:gd name="connsiteX0" fmla="*/ 0 w 9144000"/>
              <a:gd name="connsiteY0" fmla="*/ 13252 h 5156752"/>
              <a:gd name="connsiteX1" fmla="*/ 6020611 w 9144000"/>
              <a:gd name="connsiteY1" fmla="*/ 0 h 5156752"/>
              <a:gd name="connsiteX2" fmla="*/ 9117496 w 9144000"/>
              <a:gd name="connsiteY2" fmla="*/ 817510 h 5156752"/>
              <a:gd name="connsiteX3" fmla="*/ 9144000 w 9144000"/>
              <a:gd name="connsiteY3" fmla="*/ 5156752 h 5156752"/>
              <a:gd name="connsiteX4" fmla="*/ 0 w 9144000"/>
              <a:gd name="connsiteY4" fmla="*/ 5156752 h 5156752"/>
              <a:gd name="connsiteX5" fmla="*/ 0 w 9144000"/>
              <a:gd name="connsiteY5" fmla="*/ 13252 h 5156752"/>
              <a:gd name="connsiteX0" fmla="*/ 0 w 9157840"/>
              <a:gd name="connsiteY0" fmla="*/ 13252 h 5156752"/>
              <a:gd name="connsiteX1" fmla="*/ 6020611 w 9157840"/>
              <a:gd name="connsiteY1" fmla="*/ 0 h 5156752"/>
              <a:gd name="connsiteX2" fmla="*/ 9157253 w 9157840"/>
              <a:gd name="connsiteY2" fmla="*/ 817510 h 5156752"/>
              <a:gd name="connsiteX3" fmla="*/ 9144000 w 9157840"/>
              <a:gd name="connsiteY3" fmla="*/ 5156752 h 5156752"/>
              <a:gd name="connsiteX4" fmla="*/ 0 w 9157840"/>
              <a:gd name="connsiteY4" fmla="*/ 5156752 h 5156752"/>
              <a:gd name="connsiteX5" fmla="*/ 0 w 9157840"/>
              <a:gd name="connsiteY5" fmla="*/ 13252 h 515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7840" h="5156752">
                <a:moveTo>
                  <a:pt x="0" y="13252"/>
                </a:moveTo>
                <a:lnTo>
                  <a:pt x="6020611" y="0"/>
                </a:lnTo>
                <a:lnTo>
                  <a:pt x="9157253" y="817510"/>
                </a:lnTo>
                <a:cubicBezTo>
                  <a:pt x="9161670" y="2365524"/>
                  <a:pt x="9139583" y="3608738"/>
                  <a:pt x="9144000" y="5156752"/>
                </a:cubicBezTo>
                <a:lnTo>
                  <a:pt x="0" y="5156752"/>
                </a:lnTo>
                <a:lnTo>
                  <a:pt x="0" y="13252"/>
                </a:lnTo>
                <a:close/>
              </a:path>
            </a:pathLst>
          </a:custGeom>
          <a:solidFill>
            <a:srgbClr val="E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reeform 509"/>
          <p:cNvSpPr>
            <a:spLocks noChangeArrowheads="1"/>
          </p:cNvSpPr>
          <p:nvPr userDrawn="1"/>
        </p:nvSpPr>
        <p:spPr bwMode="auto">
          <a:xfrm>
            <a:off x="1240220" y="1376855"/>
            <a:ext cx="6655347" cy="3377051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3389633" y="526725"/>
            <a:ext cx="2476311" cy="428462"/>
          </a:xfrm>
          <a:prstGeom prst="rect">
            <a:avLst/>
          </a:prstGeom>
        </p:spPr>
        <p:txBody>
          <a:bodyPr/>
          <a:lstStyle>
            <a:lvl1pPr algn="ctr">
              <a:defRPr sz="2600" b="1" i="0" baseline="0">
                <a:solidFill>
                  <a:schemeClr val="bg1"/>
                </a:solidFill>
                <a:latin typeface="DIN PRO" charset="0"/>
              </a:defRPr>
            </a:lvl1pPr>
          </a:lstStyle>
          <a:p>
            <a:r>
              <a:rPr lang="fr-FR" dirty="0"/>
              <a:t>MAPMONDE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593605" y="3440675"/>
            <a:ext cx="1914855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baseline="0">
                <a:solidFill>
                  <a:schemeClr val="bg1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>
                <a:latin typeface="DIN PRO" charset="0"/>
              </a:rPr>
              <a:t>Insérer un 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595532" y="3905592"/>
            <a:ext cx="1914855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baseline="0">
                <a:solidFill>
                  <a:schemeClr val="bg1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>
                <a:latin typeface="DIN PRO" charset="0"/>
              </a:rPr>
              <a:t>Insérer un 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597459" y="4358935"/>
            <a:ext cx="1914855" cy="273979"/>
          </a:xfrm>
          <a:prstGeom prst="rect">
            <a:avLst/>
          </a:prstGeom>
        </p:spPr>
        <p:txBody>
          <a:bodyPr/>
          <a:lstStyle>
            <a:lvl1pPr marL="0" indent="0" algn="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baseline="0">
                <a:solidFill>
                  <a:schemeClr val="bg1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>
                <a:latin typeface="DIN PRO" charset="0"/>
              </a:rPr>
              <a:t>Insérer un titre</a:t>
            </a:r>
            <a:endParaRPr lang="fr-FR" sz="1300" b="1" i="0" dirty="0">
              <a:latin typeface="DI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 noTextEdit="1"/>
          </p:cNvSpPr>
          <p:nvPr>
            <p:ph type="pic" sz="quarter" idx="13"/>
          </p:nvPr>
        </p:nvSpPr>
        <p:spPr bwMode="auto">
          <a:xfrm>
            <a:off x="1817715" y="630621"/>
            <a:ext cx="2396933" cy="2326190"/>
          </a:xfrm>
          <a:custGeom>
            <a:avLst/>
            <a:gdLst>
              <a:gd name="T0" fmla="*/ 1124115 w 4029075"/>
              <a:gd name="T1" fmla="*/ 0 h 4029075"/>
              <a:gd name="T2" fmla="*/ 2248229 w 4029075"/>
              <a:gd name="T3" fmla="*/ 1124115 h 4029075"/>
              <a:gd name="T4" fmla="*/ 1124115 w 4029075"/>
              <a:gd name="T5" fmla="*/ 2248229 h 4029075"/>
              <a:gd name="T6" fmla="*/ 0 w 4029075"/>
              <a:gd name="T7" fmla="*/ 1124115 h 40290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lnTo>
                  <a:pt x="201453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" name="Picture Placeholder 4"/>
          <p:cNvSpPr>
            <a:spLocks noGrp="1" noTextEdit="1"/>
          </p:cNvSpPr>
          <p:nvPr>
            <p:ph type="pic" sz="quarter" idx="14"/>
          </p:nvPr>
        </p:nvSpPr>
        <p:spPr bwMode="auto">
          <a:xfrm>
            <a:off x="5018115" y="630621"/>
            <a:ext cx="2396933" cy="2326190"/>
          </a:xfrm>
          <a:custGeom>
            <a:avLst/>
            <a:gdLst>
              <a:gd name="T0" fmla="*/ 1124115 w 4029075"/>
              <a:gd name="T1" fmla="*/ 0 h 4029075"/>
              <a:gd name="T2" fmla="*/ 2248229 w 4029075"/>
              <a:gd name="T3" fmla="*/ 1124115 h 4029075"/>
              <a:gd name="T4" fmla="*/ 1124115 w 4029075"/>
              <a:gd name="T5" fmla="*/ 2248229 h 4029075"/>
              <a:gd name="T6" fmla="*/ 0 w 4029075"/>
              <a:gd name="T7" fmla="*/ 1124115 h 40290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lnTo>
                  <a:pt x="201453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3373" y="385600"/>
            <a:ext cx="4233160" cy="3008472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3071992" y="3415851"/>
            <a:ext cx="3235922" cy="453788"/>
          </a:xfrm>
          <a:prstGeom prst="rect">
            <a:avLst/>
          </a:prstGeom>
        </p:spPr>
        <p:txBody>
          <a:bodyPr/>
          <a:lstStyle>
            <a:lvl1pPr algn="ctr">
              <a:defRPr sz="2600" b="1" i="0" baseline="0">
                <a:latin typeface="DIN PRO" charset="0"/>
              </a:defRPr>
            </a:lvl1pPr>
          </a:lstStyle>
          <a:p>
            <a:r>
              <a:rPr lang="fr-FR" dirty="0"/>
              <a:t>CONCLUSION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1382646" y="3972546"/>
            <a:ext cx="6614614" cy="836521"/>
          </a:xfrm>
          <a:prstGeom prst="rect">
            <a:avLst/>
          </a:prstGeom>
        </p:spPr>
        <p:txBody>
          <a:bodyPr/>
          <a:lstStyle>
            <a:lvl1pPr marL="0" indent="0"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8" name="Picture Placeholder 4"/>
          <p:cNvSpPr>
            <a:spLocks noGrp="1" noTextEdit="1"/>
          </p:cNvSpPr>
          <p:nvPr>
            <p:ph type="pic" sz="quarter" idx="16"/>
          </p:nvPr>
        </p:nvSpPr>
        <p:spPr bwMode="auto">
          <a:xfrm>
            <a:off x="217515" y="630621"/>
            <a:ext cx="2396933" cy="2326190"/>
          </a:xfrm>
          <a:custGeom>
            <a:avLst/>
            <a:gdLst>
              <a:gd name="T0" fmla="*/ 1124115 w 4029075"/>
              <a:gd name="T1" fmla="*/ 0 h 4029075"/>
              <a:gd name="T2" fmla="*/ 2248229 w 4029075"/>
              <a:gd name="T3" fmla="*/ 1124115 h 4029075"/>
              <a:gd name="T4" fmla="*/ 1124115 w 4029075"/>
              <a:gd name="T5" fmla="*/ 2248229 h 4029075"/>
              <a:gd name="T6" fmla="*/ 0 w 4029075"/>
              <a:gd name="T7" fmla="*/ 1124115 h 40290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lnTo>
                  <a:pt x="201453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" name="Picture Placeholder 4"/>
          <p:cNvSpPr>
            <a:spLocks noGrp="1" noTextEdit="1"/>
          </p:cNvSpPr>
          <p:nvPr>
            <p:ph type="pic" sz="quarter" idx="17"/>
          </p:nvPr>
        </p:nvSpPr>
        <p:spPr bwMode="auto">
          <a:xfrm>
            <a:off x="6665940" y="630621"/>
            <a:ext cx="2396933" cy="2326190"/>
          </a:xfrm>
          <a:custGeom>
            <a:avLst/>
            <a:gdLst>
              <a:gd name="T0" fmla="*/ 1124115 w 4029075"/>
              <a:gd name="T1" fmla="*/ 0 h 4029075"/>
              <a:gd name="T2" fmla="*/ 2248229 w 4029075"/>
              <a:gd name="T3" fmla="*/ 1124115 h 4029075"/>
              <a:gd name="T4" fmla="*/ 1124115 w 4029075"/>
              <a:gd name="T5" fmla="*/ 2248229 h 4029075"/>
              <a:gd name="T6" fmla="*/ 0 w 4029075"/>
              <a:gd name="T7" fmla="*/ 1124115 h 40290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lnTo>
                  <a:pt x="201453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2371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3126753" y="0"/>
            <a:ext cx="2107343" cy="514350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>
          <a:xfrm>
            <a:off x="4498127" y="677944"/>
            <a:ext cx="3200927" cy="521435"/>
          </a:xfrm>
          <a:prstGeom prst="rect">
            <a:avLst/>
          </a:prstGeom>
        </p:spPr>
        <p:txBody>
          <a:bodyPr/>
          <a:lstStyle>
            <a:lvl1pPr>
              <a:defRPr sz="2600" b="1" i="0" baseline="0">
                <a:latin typeface="DIN PRO" charset="0"/>
              </a:defRPr>
            </a:lvl1pPr>
          </a:lstStyle>
          <a:p>
            <a:r>
              <a:rPr lang="fr-FR" dirty="0"/>
              <a:t>PLAN</a:t>
            </a:r>
          </a:p>
        </p:txBody>
      </p:sp>
      <p:sp>
        <p:nvSpPr>
          <p:cNvPr id="32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4721830" y="1412667"/>
            <a:ext cx="3406170" cy="324360"/>
          </a:xfrm>
          <a:prstGeom prst="rect">
            <a:avLst/>
          </a:prstGeom>
        </p:spPr>
        <p:txBody>
          <a:bodyPr/>
          <a:lstStyle>
            <a:lvl1pPr marL="0" indent="0" algn="l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Le cycle de vie d’un métal d’avenir</a:t>
            </a:r>
          </a:p>
        </p:txBody>
      </p:sp>
      <p:sp>
        <p:nvSpPr>
          <p:cNvPr id="40" name="Espace réservé du texte 2"/>
          <p:cNvSpPr>
            <a:spLocks noGrp="1"/>
          </p:cNvSpPr>
          <p:nvPr>
            <p:ph type="body" sz="quarter" idx="24" hasCustomPrompt="1"/>
          </p:nvPr>
        </p:nvSpPr>
        <p:spPr>
          <a:xfrm>
            <a:off x="4489621" y="1405012"/>
            <a:ext cx="407499" cy="575866"/>
          </a:xfrm>
          <a:prstGeom prst="rect">
            <a:avLst/>
          </a:prstGeom>
          <a:noFill/>
        </p:spPr>
        <p:txBody>
          <a:bodyPr/>
          <a:lstStyle>
            <a:lvl1pPr marL="0" indent="0" algn="l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rgbClr val="0058CF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1</a:t>
            </a:r>
          </a:p>
        </p:txBody>
      </p:sp>
      <p:sp>
        <p:nvSpPr>
          <p:cNvPr id="31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4769092" y="1688607"/>
            <a:ext cx="1632480" cy="292154"/>
          </a:xfrm>
          <a:prstGeom prst="rect">
            <a:avLst/>
          </a:prstGeom>
        </p:spPr>
        <p:txBody>
          <a:bodyPr/>
          <a:lstStyle>
            <a:lvl1pPr marL="0" indent="0" algn="l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</a:lstStyle>
          <a:p>
            <a:pPr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Insérer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un sous-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titre</a:t>
            </a:r>
            <a:endParaRPr lang="en-US" sz="9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Espace réservé du texte 2"/>
          <p:cNvSpPr>
            <a:spLocks noGrp="1"/>
          </p:cNvSpPr>
          <p:nvPr>
            <p:ph type="body" sz="quarter" idx="27" hasCustomPrompt="1"/>
          </p:nvPr>
        </p:nvSpPr>
        <p:spPr>
          <a:xfrm>
            <a:off x="5013699" y="2451578"/>
            <a:ext cx="1525159" cy="292154"/>
          </a:xfrm>
          <a:prstGeom prst="rect">
            <a:avLst/>
          </a:prstGeom>
        </p:spPr>
        <p:txBody>
          <a:bodyPr/>
          <a:lstStyle>
            <a:lvl1pPr marL="0" indent="0" algn="l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</a:lstStyle>
          <a:p>
            <a:pPr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Insérer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un sous-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titre</a:t>
            </a:r>
            <a:endParaRPr lang="en-US" sz="9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Espace réservé du texte 2"/>
          <p:cNvSpPr>
            <a:spLocks noGrp="1"/>
          </p:cNvSpPr>
          <p:nvPr>
            <p:ph type="body" sz="quarter" idx="34" hasCustomPrompt="1"/>
          </p:nvPr>
        </p:nvSpPr>
        <p:spPr>
          <a:xfrm>
            <a:off x="4943696" y="2174483"/>
            <a:ext cx="3524802" cy="317735"/>
          </a:xfrm>
          <a:prstGeom prst="rect">
            <a:avLst/>
          </a:prstGeom>
        </p:spPr>
        <p:txBody>
          <a:bodyPr/>
          <a:lstStyle>
            <a:lvl1pPr marL="0" indent="0" algn="l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Une filière Française d’excellence</a:t>
            </a:r>
          </a:p>
        </p:txBody>
      </p:sp>
      <p:sp>
        <p:nvSpPr>
          <p:cNvPr id="47" name="Espace réservé du texte 2"/>
          <p:cNvSpPr>
            <a:spLocks noGrp="1"/>
          </p:cNvSpPr>
          <p:nvPr>
            <p:ph type="body" sz="quarter" idx="35" hasCustomPrompt="1"/>
          </p:nvPr>
        </p:nvSpPr>
        <p:spPr>
          <a:xfrm>
            <a:off x="5204884" y="2930628"/>
            <a:ext cx="3756236" cy="324561"/>
          </a:xfrm>
          <a:prstGeom prst="rect">
            <a:avLst/>
          </a:prstGeom>
        </p:spPr>
        <p:txBody>
          <a:bodyPr/>
          <a:lstStyle>
            <a:lvl1pPr marL="0" indent="0" algn="l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La France est importateur net d’aluminium</a:t>
            </a:r>
          </a:p>
        </p:txBody>
      </p:sp>
      <p:sp>
        <p:nvSpPr>
          <p:cNvPr id="48" name="Espace réservé du texte 2"/>
          <p:cNvSpPr>
            <a:spLocks noGrp="1"/>
          </p:cNvSpPr>
          <p:nvPr>
            <p:ph type="body" sz="quarter" idx="36" hasCustomPrompt="1"/>
          </p:nvPr>
        </p:nvSpPr>
        <p:spPr>
          <a:xfrm>
            <a:off x="5393790" y="3740719"/>
            <a:ext cx="3750210" cy="333442"/>
          </a:xfrm>
          <a:prstGeom prst="rect">
            <a:avLst/>
          </a:prstGeom>
        </p:spPr>
        <p:txBody>
          <a:bodyPr/>
          <a:lstStyle>
            <a:lvl1pPr marL="0" indent="0" algn="l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Une demande dynamique</a:t>
            </a:r>
          </a:p>
        </p:txBody>
      </p:sp>
      <p:sp>
        <p:nvSpPr>
          <p:cNvPr id="49" name="Espace réservé du texte 2"/>
          <p:cNvSpPr>
            <a:spLocks noGrp="1"/>
          </p:cNvSpPr>
          <p:nvPr>
            <p:ph type="body" sz="quarter" idx="37" hasCustomPrompt="1"/>
          </p:nvPr>
        </p:nvSpPr>
        <p:spPr>
          <a:xfrm>
            <a:off x="5255684" y="3219039"/>
            <a:ext cx="1632480" cy="292154"/>
          </a:xfrm>
          <a:prstGeom prst="rect">
            <a:avLst/>
          </a:prstGeom>
        </p:spPr>
        <p:txBody>
          <a:bodyPr/>
          <a:lstStyle>
            <a:lvl1pPr marL="0" indent="0" algn="l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</a:lstStyle>
          <a:p>
            <a:pPr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Insérer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un sous-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titre</a:t>
            </a:r>
            <a:endParaRPr lang="en-US" sz="9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Espace réservé du texte 2"/>
          <p:cNvSpPr>
            <a:spLocks noGrp="1"/>
          </p:cNvSpPr>
          <p:nvPr>
            <p:ph type="body" sz="quarter" idx="38" hasCustomPrompt="1"/>
          </p:nvPr>
        </p:nvSpPr>
        <p:spPr>
          <a:xfrm>
            <a:off x="5444590" y="4033521"/>
            <a:ext cx="1525159" cy="292154"/>
          </a:xfrm>
          <a:prstGeom prst="rect">
            <a:avLst/>
          </a:prstGeom>
        </p:spPr>
        <p:txBody>
          <a:bodyPr/>
          <a:lstStyle>
            <a:lvl1pPr marL="0" indent="0" algn="l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</a:lstStyle>
          <a:p>
            <a:pPr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Insérer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un sous-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titre</a:t>
            </a:r>
            <a:endParaRPr lang="en-US" sz="9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Espace réservé du texte 2"/>
          <p:cNvSpPr>
            <a:spLocks noGrp="1"/>
          </p:cNvSpPr>
          <p:nvPr>
            <p:ph type="body" sz="quarter" idx="39" hasCustomPrompt="1"/>
          </p:nvPr>
        </p:nvSpPr>
        <p:spPr>
          <a:xfrm>
            <a:off x="4693370" y="2180501"/>
            <a:ext cx="407499" cy="575866"/>
          </a:xfrm>
          <a:prstGeom prst="rect">
            <a:avLst/>
          </a:prstGeom>
          <a:noFill/>
        </p:spPr>
        <p:txBody>
          <a:bodyPr/>
          <a:lstStyle>
            <a:lvl1pPr marL="0" indent="0" algn="l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rgbClr val="0058CF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2</a:t>
            </a:r>
          </a:p>
        </p:txBody>
      </p:sp>
      <p:sp>
        <p:nvSpPr>
          <p:cNvPr id="42" name="Espace réservé du texte 2"/>
          <p:cNvSpPr>
            <a:spLocks noGrp="1"/>
          </p:cNvSpPr>
          <p:nvPr>
            <p:ph type="body" sz="quarter" idx="40" hasCustomPrompt="1"/>
          </p:nvPr>
        </p:nvSpPr>
        <p:spPr>
          <a:xfrm>
            <a:off x="4953288" y="2927034"/>
            <a:ext cx="407499" cy="575866"/>
          </a:xfrm>
          <a:prstGeom prst="rect">
            <a:avLst/>
          </a:prstGeom>
          <a:noFill/>
        </p:spPr>
        <p:txBody>
          <a:bodyPr/>
          <a:lstStyle>
            <a:lvl1pPr marL="0" indent="0" algn="l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rgbClr val="0058CF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3</a:t>
            </a:r>
          </a:p>
        </p:txBody>
      </p:sp>
      <p:sp>
        <p:nvSpPr>
          <p:cNvPr id="43" name="Espace réservé du texte 2"/>
          <p:cNvSpPr>
            <a:spLocks noGrp="1"/>
          </p:cNvSpPr>
          <p:nvPr>
            <p:ph type="body" sz="quarter" idx="41" hasCustomPrompt="1"/>
          </p:nvPr>
        </p:nvSpPr>
        <p:spPr>
          <a:xfrm>
            <a:off x="5125868" y="3740718"/>
            <a:ext cx="407499" cy="575866"/>
          </a:xfrm>
          <a:prstGeom prst="rect">
            <a:avLst/>
          </a:prstGeom>
          <a:noFill/>
        </p:spPr>
        <p:txBody>
          <a:bodyPr/>
          <a:lstStyle>
            <a:lvl1pPr marL="0" indent="0" algn="l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rgbClr val="0058CF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4</a:t>
            </a:r>
          </a:p>
        </p:txBody>
      </p:sp>
      <p:sp>
        <p:nvSpPr>
          <p:cNvPr id="17" name="Picture Placeholder 1"/>
          <p:cNvSpPr>
            <a:spLocks noGrp="1" noTextEdit="1"/>
          </p:cNvSpPr>
          <p:nvPr>
            <p:ph type="pic" sz="quarter" idx="17"/>
          </p:nvPr>
        </p:nvSpPr>
        <p:spPr>
          <a:xfrm flipH="1">
            <a:off x="-44356" y="0"/>
            <a:ext cx="2007763" cy="5171089"/>
          </a:xfrm>
          <a:custGeom>
            <a:avLst/>
            <a:gdLst>
              <a:gd name="connsiteX0" fmla="*/ 0 w 5758543"/>
              <a:gd name="connsiteY0" fmla="*/ 5143500 h 5143500"/>
              <a:gd name="connsiteX1" fmla="*/ 2107343 w 5758543"/>
              <a:gd name="connsiteY1" fmla="*/ 0 h 5143500"/>
              <a:gd name="connsiteX2" fmla="*/ 5758543 w 5758543"/>
              <a:gd name="connsiteY2" fmla="*/ 0 h 5143500"/>
              <a:gd name="connsiteX3" fmla="*/ 3651200 w 5758543"/>
              <a:gd name="connsiteY3" fmla="*/ 5143500 h 5143500"/>
              <a:gd name="connsiteX4" fmla="*/ 0 w 5758543"/>
              <a:gd name="connsiteY4" fmla="*/ 5143500 h 5143500"/>
              <a:gd name="connsiteX0" fmla="*/ 0 w 5785963"/>
              <a:gd name="connsiteY0" fmla="*/ 5143500 h 5171089"/>
              <a:gd name="connsiteX1" fmla="*/ 5785963 w 5785963"/>
              <a:gd name="connsiteY1" fmla="*/ 5171089 h 5171089"/>
              <a:gd name="connsiteX2" fmla="*/ 5758543 w 5785963"/>
              <a:gd name="connsiteY2" fmla="*/ 0 h 5171089"/>
              <a:gd name="connsiteX3" fmla="*/ 3651200 w 5785963"/>
              <a:gd name="connsiteY3" fmla="*/ 5143500 h 5171089"/>
              <a:gd name="connsiteX4" fmla="*/ 0 w 5785963"/>
              <a:gd name="connsiteY4" fmla="*/ 5143500 h 5171089"/>
              <a:gd name="connsiteX0" fmla="*/ 6400 w 2134763"/>
              <a:gd name="connsiteY0" fmla="*/ 5196051 h 5196051"/>
              <a:gd name="connsiteX1" fmla="*/ 2134763 w 2134763"/>
              <a:gd name="connsiteY1" fmla="*/ 5171089 h 5196051"/>
              <a:gd name="connsiteX2" fmla="*/ 2107343 w 2134763"/>
              <a:gd name="connsiteY2" fmla="*/ 0 h 5196051"/>
              <a:gd name="connsiteX3" fmla="*/ 0 w 2134763"/>
              <a:gd name="connsiteY3" fmla="*/ 5143500 h 5196051"/>
              <a:gd name="connsiteX4" fmla="*/ 6400 w 2134763"/>
              <a:gd name="connsiteY4" fmla="*/ 5196051 h 5196051"/>
              <a:gd name="connsiteX0" fmla="*/ 201133 w 2134763"/>
              <a:gd name="connsiteY0" fmla="*/ 5162185 h 5171089"/>
              <a:gd name="connsiteX1" fmla="*/ 2134763 w 2134763"/>
              <a:gd name="connsiteY1" fmla="*/ 5171089 h 5171089"/>
              <a:gd name="connsiteX2" fmla="*/ 2107343 w 2134763"/>
              <a:gd name="connsiteY2" fmla="*/ 0 h 5171089"/>
              <a:gd name="connsiteX3" fmla="*/ 0 w 2134763"/>
              <a:gd name="connsiteY3" fmla="*/ 5143500 h 5171089"/>
              <a:gd name="connsiteX4" fmla="*/ 201133 w 2134763"/>
              <a:gd name="connsiteY4" fmla="*/ 5162185 h 5171089"/>
              <a:gd name="connsiteX0" fmla="*/ 74133 w 2007763"/>
              <a:gd name="connsiteY0" fmla="*/ 5162185 h 5171089"/>
              <a:gd name="connsiteX1" fmla="*/ 2007763 w 2007763"/>
              <a:gd name="connsiteY1" fmla="*/ 5171089 h 5171089"/>
              <a:gd name="connsiteX2" fmla="*/ 1980343 w 2007763"/>
              <a:gd name="connsiteY2" fmla="*/ 0 h 5171089"/>
              <a:gd name="connsiteX3" fmla="*/ 0 w 2007763"/>
              <a:gd name="connsiteY3" fmla="*/ 5160434 h 5171089"/>
              <a:gd name="connsiteX4" fmla="*/ 74133 w 2007763"/>
              <a:gd name="connsiteY4" fmla="*/ 5162185 h 51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7763" h="5171089">
                <a:moveTo>
                  <a:pt x="74133" y="5162185"/>
                </a:moveTo>
                <a:lnTo>
                  <a:pt x="2007763" y="5171089"/>
                </a:lnTo>
                <a:lnTo>
                  <a:pt x="1980343" y="0"/>
                </a:lnTo>
                <a:lnTo>
                  <a:pt x="0" y="5160434"/>
                </a:lnTo>
                <a:lnTo>
                  <a:pt x="74133" y="5162185"/>
                </a:lnTo>
                <a:close/>
              </a:path>
            </a:pathLst>
          </a:custGeom>
        </p:spPr>
      </p:sp>
      <p:sp>
        <p:nvSpPr>
          <p:cNvPr id="18" name="Espace réservé du numéro de diapositive 5"/>
          <p:cNvSpPr txBox="1">
            <a:spLocks/>
          </p:cNvSpPr>
          <p:nvPr userDrawn="1"/>
        </p:nvSpPr>
        <p:spPr>
          <a:xfrm>
            <a:off x="2635970" y="4861266"/>
            <a:ext cx="2317318" cy="273844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i="0" baseline="0" dirty="0">
                <a:latin typeface="DIN PRO" charset="0"/>
              </a:rPr>
              <a:t>Conseil d’administration – 24 juin 2021</a:t>
            </a:r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 noTextEdit="1"/>
          </p:cNvSpPr>
          <p:nvPr>
            <p:ph type="pic" sz="quarter" idx="17"/>
          </p:nvPr>
        </p:nvSpPr>
        <p:spPr>
          <a:xfrm flipH="1">
            <a:off x="-44356" y="0"/>
            <a:ext cx="2007763" cy="5171089"/>
          </a:xfrm>
          <a:custGeom>
            <a:avLst/>
            <a:gdLst>
              <a:gd name="connsiteX0" fmla="*/ 0 w 5758543"/>
              <a:gd name="connsiteY0" fmla="*/ 5143500 h 5143500"/>
              <a:gd name="connsiteX1" fmla="*/ 2107343 w 5758543"/>
              <a:gd name="connsiteY1" fmla="*/ 0 h 5143500"/>
              <a:gd name="connsiteX2" fmla="*/ 5758543 w 5758543"/>
              <a:gd name="connsiteY2" fmla="*/ 0 h 5143500"/>
              <a:gd name="connsiteX3" fmla="*/ 3651200 w 5758543"/>
              <a:gd name="connsiteY3" fmla="*/ 5143500 h 5143500"/>
              <a:gd name="connsiteX4" fmla="*/ 0 w 5758543"/>
              <a:gd name="connsiteY4" fmla="*/ 5143500 h 5143500"/>
              <a:gd name="connsiteX0" fmla="*/ 0 w 5785963"/>
              <a:gd name="connsiteY0" fmla="*/ 5143500 h 5171089"/>
              <a:gd name="connsiteX1" fmla="*/ 5785963 w 5785963"/>
              <a:gd name="connsiteY1" fmla="*/ 5171089 h 5171089"/>
              <a:gd name="connsiteX2" fmla="*/ 5758543 w 5785963"/>
              <a:gd name="connsiteY2" fmla="*/ 0 h 5171089"/>
              <a:gd name="connsiteX3" fmla="*/ 3651200 w 5785963"/>
              <a:gd name="connsiteY3" fmla="*/ 5143500 h 5171089"/>
              <a:gd name="connsiteX4" fmla="*/ 0 w 5785963"/>
              <a:gd name="connsiteY4" fmla="*/ 5143500 h 5171089"/>
              <a:gd name="connsiteX0" fmla="*/ 6400 w 2134763"/>
              <a:gd name="connsiteY0" fmla="*/ 5196051 h 5196051"/>
              <a:gd name="connsiteX1" fmla="*/ 2134763 w 2134763"/>
              <a:gd name="connsiteY1" fmla="*/ 5171089 h 5196051"/>
              <a:gd name="connsiteX2" fmla="*/ 2107343 w 2134763"/>
              <a:gd name="connsiteY2" fmla="*/ 0 h 5196051"/>
              <a:gd name="connsiteX3" fmla="*/ 0 w 2134763"/>
              <a:gd name="connsiteY3" fmla="*/ 5143500 h 5196051"/>
              <a:gd name="connsiteX4" fmla="*/ 6400 w 2134763"/>
              <a:gd name="connsiteY4" fmla="*/ 5196051 h 5196051"/>
              <a:gd name="connsiteX0" fmla="*/ 201133 w 2134763"/>
              <a:gd name="connsiteY0" fmla="*/ 5162185 h 5171089"/>
              <a:gd name="connsiteX1" fmla="*/ 2134763 w 2134763"/>
              <a:gd name="connsiteY1" fmla="*/ 5171089 h 5171089"/>
              <a:gd name="connsiteX2" fmla="*/ 2107343 w 2134763"/>
              <a:gd name="connsiteY2" fmla="*/ 0 h 5171089"/>
              <a:gd name="connsiteX3" fmla="*/ 0 w 2134763"/>
              <a:gd name="connsiteY3" fmla="*/ 5143500 h 5171089"/>
              <a:gd name="connsiteX4" fmla="*/ 201133 w 2134763"/>
              <a:gd name="connsiteY4" fmla="*/ 5162185 h 5171089"/>
              <a:gd name="connsiteX0" fmla="*/ 74133 w 2007763"/>
              <a:gd name="connsiteY0" fmla="*/ 5162185 h 5171089"/>
              <a:gd name="connsiteX1" fmla="*/ 2007763 w 2007763"/>
              <a:gd name="connsiteY1" fmla="*/ 5171089 h 5171089"/>
              <a:gd name="connsiteX2" fmla="*/ 1980343 w 2007763"/>
              <a:gd name="connsiteY2" fmla="*/ 0 h 5171089"/>
              <a:gd name="connsiteX3" fmla="*/ 0 w 2007763"/>
              <a:gd name="connsiteY3" fmla="*/ 5160434 h 5171089"/>
              <a:gd name="connsiteX4" fmla="*/ 74133 w 2007763"/>
              <a:gd name="connsiteY4" fmla="*/ 5162185 h 51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7763" h="5171089">
                <a:moveTo>
                  <a:pt x="74133" y="5162185"/>
                </a:moveTo>
                <a:lnTo>
                  <a:pt x="2007763" y="5171089"/>
                </a:lnTo>
                <a:lnTo>
                  <a:pt x="1980343" y="0"/>
                </a:lnTo>
                <a:lnTo>
                  <a:pt x="0" y="5160434"/>
                </a:lnTo>
                <a:lnTo>
                  <a:pt x="74133" y="5162185"/>
                </a:lnTo>
                <a:close/>
              </a:path>
            </a:pathLst>
          </a:custGeom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/>
          <p:cNvSpPr txBox="1">
            <a:spLocks/>
          </p:cNvSpPr>
          <p:nvPr userDrawn="1"/>
        </p:nvSpPr>
        <p:spPr>
          <a:xfrm>
            <a:off x="1963406" y="4783576"/>
            <a:ext cx="2569405" cy="273844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i="0" baseline="0" dirty="0">
                <a:latin typeface="DIN PRO" charset="0"/>
              </a:rPr>
              <a:t>Conseil d’administration – 30 septembre 2021</a:t>
            </a:r>
          </a:p>
        </p:txBody>
      </p:sp>
    </p:spTree>
    <p:extLst>
      <p:ext uri="{BB962C8B-B14F-4D97-AF65-F5344CB8AC3E}">
        <p14:creationId xmlns:p14="http://schemas.microsoft.com/office/powerpoint/2010/main" val="16652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3098803" y="526726"/>
            <a:ext cx="3397247" cy="435300"/>
          </a:xfrm>
          <a:prstGeom prst="rect">
            <a:avLst/>
          </a:prstGeom>
        </p:spPr>
        <p:txBody>
          <a:bodyPr/>
          <a:lstStyle>
            <a:lvl1pPr algn="ctr">
              <a:defRPr sz="2600" b="1" i="0" baseline="0">
                <a:latin typeface="DIN PRO" charset="0"/>
              </a:defRPr>
            </a:lvl1pPr>
          </a:lstStyle>
          <a:p>
            <a:r>
              <a:rPr lang="fr-FR"/>
              <a:t>RAPPEL ANTITRUST</a:t>
            </a:r>
            <a:endParaRPr lang="fr-FR" dirty="0"/>
          </a:p>
        </p:txBody>
      </p:sp>
      <p:sp>
        <p:nvSpPr>
          <p:cNvPr id="6" name="Picture Placeholder 3"/>
          <p:cNvSpPr>
            <a:spLocks noGrp="1" noTextEdit="1"/>
          </p:cNvSpPr>
          <p:nvPr>
            <p:ph type="pic" sz="quarter" idx="12"/>
          </p:nvPr>
        </p:nvSpPr>
        <p:spPr bwMode="auto">
          <a:xfrm>
            <a:off x="93134" y="-15910"/>
            <a:ext cx="3175263" cy="2573866"/>
          </a:xfrm>
          <a:custGeom>
            <a:avLst/>
            <a:gdLst>
              <a:gd name="T0" fmla="*/ 0 w 4804689"/>
              <a:gd name="T1" fmla="*/ 0 h 3778370"/>
              <a:gd name="T2" fmla="*/ 3603517 w 4804689"/>
              <a:gd name="T3" fmla="*/ 0 h 3778370"/>
              <a:gd name="T4" fmla="*/ 1801759 w 4804689"/>
              <a:gd name="T5" fmla="*/ 3778370 h 3778370"/>
              <a:gd name="T6" fmla="*/ 0 60000 65536"/>
              <a:gd name="T7" fmla="*/ 0 60000 65536"/>
              <a:gd name="T8" fmla="*/ 0 60000 65536"/>
              <a:gd name="connsiteX0" fmla="*/ 0 w 4804689"/>
              <a:gd name="connsiteY0" fmla="*/ 0 h 3225197"/>
              <a:gd name="connsiteX1" fmla="*/ 4804689 w 4804689"/>
              <a:gd name="connsiteY1" fmla="*/ 0 h 3225197"/>
              <a:gd name="connsiteX2" fmla="*/ 2052400 w 4804689"/>
              <a:gd name="connsiteY2" fmla="*/ 3225197 h 3225197"/>
              <a:gd name="connsiteX3" fmla="*/ 0 w 4804689"/>
              <a:gd name="connsiteY3" fmla="*/ 0 h 3225197"/>
              <a:gd name="connsiteX0" fmla="*/ 0 w 3830569"/>
              <a:gd name="connsiteY0" fmla="*/ 302657 h 3225197"/>
              <a:gd name="connsiteX1" fmla="*/ 3830569 w 3830569"/>
              <a:gd name="connsiteY1" fmla="*/ 0 h 3225197"/>
              <a:gd name="connsiteX2" fmla="*/ 1078280 w 3830569"/>
              <a:gd name="connsiteY2" fmla="*/ 3225197 h 3225197"/>
              <a:gd name="connsiteX3" fmla="*/ 0 w 3830569"/>
              <a:gd name="connsiteY3" fmla="*/ 302657 h 3225197"/>
              <a:gd name="connsiteX0" fmla="*/ 0 w 3537388"/>
              <a:gd name="connsiteY0" fmla="*/ 0 h 2922540"/>
              <a:gd name="connsiteX1" fmla="*/ 3537388 w 3537388"/>
              <a:gd name="connsiteY1" fmla="*/ 56749 h 2922540"/>
              <a:gd name="connsiteX2" fmla="*/ 1078280 w 3537388"/>
              <a:gd name="connsiteY2" fmla="*/ 2922540 h 2922540"/>
              <a:gd name="connsiteX3" fmla="*/ 0 w 3537388"/>
              <a:gd name="connsiteY3" fmla="*/ 0 h 2922540"/>
              <a:gd name="connsiteX0" fmla="*/ 0 w 3518473"/>
              <a:gd name="connsiteY0" fmla="*/ 0 h 2865792"/>
              <a:gd name="connsiteX1" fmla="*/ 3518473 w 3518473"/>
              <a:gd name="connsiteY1" fmla="*/ 1 h 2865792"/>
              <a:gd name="connsiteX2" fmla="*/ 1059365 w 3518473"/>
              <a:gd name="connsiteY2" fmla="*/ 2865792 h 2865792"/>
              <a:gd name="connsiteX3" fmla="*/ 0 w 3518473"/>
              <a:gd name="connsiteY3" fmla="*/ 0 h 2865792"/>
              <a:gd name="connsiteX0" fmla="*/ 0 w 3575218"/>
              <a:gd name="connsiteY0" fmla="*/ 0 h 2865792"/>
              <a:gd name="connsiteX1" fmla="*/ 3575218 w 3575218"/>
              <a:gd name="connsiteY1" fmla="*/ 1 h 2865792"/>
              <a:gd name="connsiteX2" fmla="*/ 1116110 w 3575218"/>
              <a:gd name="connsiteY2" fmla="*/ 2865792 h 2865792"/>
              <a:gd name="connsiteX3" fmla="*/ 0 w 3575218"/>
              <a:gd name="connsiteY3" fmla="*/ 0 h 2865792"/>
              <a:gd name="connsiteX0" fmla="*/ 0 w 3546846"/>
              <a:gd name="connsiteY0" fmla="*/ 0 h 2875249"/>
              <a:gd name="connsiteX1" fmla="*/ 3546846 w 3546846"/>
              <a:gd name="connsiteY1" fmla="*/ 9458 h 2875249"/>
              <a:gd name="connsiteX2" fmla="*/ 1087738 w 3546846"/>
              <a:gd name="connsiteY2" fmla="*/ 2875249 h 2875249"/>
              <a:gd name="connsiteX3" fmla="*/ 0 w 3546846"/>
              <a:gd name="connsiteY3" fmla="*/ 0 h 287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6846" h="2875249">
                <a:moveTo>
                  <a:pt x="0" y="0"/>
                </a:moveTo>
                <a:lnTo>
                  <a:pt x="3546846" y="9458"/>
                </a:lnTo>
                <a:lnTo>
                  <a:pt x="1087738" y="2875249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" name="Picture Placeholder 1"/>
          <p:cNvSpPr>
            <a:spLocks noGrp="1" noTextEdit="1"/>
          </p:cNvSpPr>
          <p:nvPr>
            <p:ph type="pic" sz="quarter" idx="17"/>
          </p:nvPr>
        </p:nvSpPr>
        <p:spPr>
          <a:xfrm flipH="1">
            <a:off x="-78223" y="-27589"/>
            <a:ext cx="2007763" cy="5171089"/>
          </a:xfrm>
          <a:custGeom>
            <a:avLst/>
            <a:gdLst>
              <a:gd name="connsiteX0" fmla="*/ 0 w 5758543"/>
              <a:gd name="connsiteY0" fmla="*/ 5143500 h 5143500"/>
              <a:gd name="connsiteX1" fmla="*/ 2107343 w 5758543"/>
              <a:gd name="connsiteY1" fmla="*/ 0 h 5143500"/>
              <a:gd name="connsiteX2" fmla="*/ 5758543 w 5758543"/>
              <a:gd name="connsiteY2" fmla="*/ 0 h 5143500"/>
              <a:gd name="connsiteX3" fmla="*/ 3651200 w 5758543"/>
              <a:gd name="connsiteY3" fmla="*/ 5143500 h 5143500"/>
              <a:gd name="connsiteX4" fmla="*/ 0 w 5758543"/>
              <a:gd name="connsiteY4" fmla="*/ 5143500 h 5143500"/>
              <a:gd name="connsiteX0" fmla="*/ 0 w 5785963"/>
              <a:gd name="connsiteY0" fmla="*/ 5143500 h 5171089"/>
              <a:gd name="connsiteX1" fmla="*/ 5785963 w 5785963"/>
              <a:gd name="connsiteY1" fmla="*/ 5171089 h 5171089"/>
              <a:gd name="connsiteX2" fmla="*/ 5758543 w 5785963"/>
              <a:gd name="connsiteY2" fmla="*/ 0 h 5171089"/>
              <a:gd name="connsiteX3" fmla="*/ 3651200 w 5785963"/>
              <a:gd name="connsiteY3" fmla="*/ 5143500 h 5171089"/>
              <a:gd name="connsiteX4" fmla="*/ 0 w 5785963"/>
              <a:gd name="connsiteY4" fmla="*/ 5143500 h 5171089"/>
              <a:gd name="connsiteX0" fmla="*/ 6400 w 2134763"/>
              <a:gd name="connsiteY0" fmla="*/ 5196051 h 5196051"/>
              <a:gd name="connsiteX1" fmla="*/ 2134763 w 2134763"/>
              <a:gd name="connsiteY1" fmla="*/ 5171089 h 5196051"/>
              <a:gd name="connsiteX2" fmla="*/ 2107343 w 2134763"/>
              <a:gd name="connsiteY2" fmla="*/ 0 h 5196051"/>
              <a:gd name="connsiteX3" fmla="*/ 0 w 2134763"/>
              <a:gd name="connsiteY3" fmla="*/ 5143500 h 5196051"/>
              <a:gd name="connsiteX4" fmla="*/ 6400 w 2134763"/>
              <a:gd name="connsiteY4" fmla="*/ 5196051 h 5196051"/>
              <a:gd name="connsiteX0" fmla="*/ 201133 w 2134763"/>
              <a:gd name="connsiteY0" fmla="*/ 5162185 h 5171089"/>
              <a:gd name="connsiteX1" fmla="*/ 2134763 w 2134763"/>
              <a:gd name="connsiteY1" fmla="*/ 5171089 h 5171089"/>
              <a:gd name="connsiteX2" fmla="*/ 2107343 w 2134763"/>
              <a:gd name="connsiteY2" fmla="*/ 0 h 5171089"/>
              <a:gd name="connsiteX3" fmla="*/ 0 w 2134763"/>
              <a:gd name="connsiteY3" fmla="*/ 5143500 h 5171089"/>
              <a:gd name="connsiteX4" fmla="*/ 201133 w 2134763"/>
              <a:gd name="connsiteY4" fmla="*/ 5162185 h 5171089"/>
              <a:gd name="connsiteX0" fmla="*/ 74133 w 2007763"/>
              <a:gd name="connsiteY0" fmla="*/ 5162185 h 5171089"/>
              <a:gd name="connsiteX1" fmla="*/ 2007763 w 2007763"/>
              <a:gd name="connsiteY1" fmla="*/ 5171089 h 5171089"/>
              <a:gd name="connsiteX2" fmla="*/ 1980343 w 2007763"/>
              <a:gd name="connsiteY2" fmla="*/ 0 h 5171089"/>
              <a:gd name="connsiteX3" fmla="*/ 0 w 2007763"/>
              <a:gd name="connsiteY3" fmla="*/ 5160434 h 5171089"/>
              <a:gd name="connsiteX4" fmla="*/ 74133 w 2007763"/>
              <a:gd name="connsiteY4" fmla="*/ 5162185 h 51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7763" h="5171089">
                <a:moveTo>
                  <a:pt x="74133" y="5162185"/>
                </a:moveTo>
                <a:lnTo>
                  <a:pt x="2007763" y="5171089"/>
                </a:lnTo>
                <a:lnTo>
                  <a:pt x="1980343" y="0"/>
                </a:lnTo>
                <a:lnTo>
                  <a:pt x="0" y="5160434"/>
                </a:lnTo>
                <a:lnTo>
                  <a:pt x="74133" y="5162185"/>
                </a:lnTo>
                <a:close/>
              </a:path>
            </a:pathLst>
          </a:custGeom>
        </p:spPr>
      </p:sp>
      <p:sp>
        <p:nvSpPr>
          <p:cNvPr id="8" name="Espace réservé du numéro de diapositive 5"/>
          <p:cNvSpPr txBox="1">
            <a:spLocks/>
          </p:cNvSpPr>
          <p:nvPr userDrawn="1"/>
        </p:nvSpPr>
        <p:spPr>
          <a:xfrm>
            <a:off x="1929540" y="4762311"/>
            <a:ext cx="2350360" cy="273844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i="0" baseline="0" dirty="0">
                <a:latin typeface="DIN PRO" charset="0"/>
              </a:rPr>
              <a:t>Conseil d’administration – 3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14002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/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 noTextEdit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T0" fmla="*/ 6080331 w 12192000"/>
              <a:gd name="T1" fmla="*/ 0 h 6858000"/>
              <a:gd name="T2" fmla="*/ 12192000 w 12192000"/>
              <a:gd name="T3" fmla="*/ 0 h 6858000"/>
              <a:gd name="T4" fmla="*/ 12192000 w 12192000"/>
              <a:gd name="T5" fmla="*/ 6858000 h 6858000"/>
              <a:gd name="T6" fmla="*/ 8704612 w 12192000"/>
              <a:gd name="T7" fmla="*/ 6858000 h 6858000"/>
              <a:gd name="T8" fmla="*/ 0 w 12192000"/>
              <a:gd name="T9" fmla="*/ 0 h 6858000"/>
              <a:gd name="T10" fmla="*/ 1491230 w 12192000"/>
              <a:gd name="T11" fmla="*/ 0 h 6858000"/>
              <a:gd name="T12" fmla="*/ 4115512 w 12192000"/>
              <a:gd name="T13" fmla="*/ 6858000 h 6858000"/>
              <a:gd name="T14" fmla="*/ 0 w 12192000"/>
              <a:gd name="T15" fmla="*/ 6858000 h 6858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92000" h="6858000">
                <a:moveTo>
                  <a:pt x="6080331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8704612" y="6858000"/>
                </a:lnTo>
                <a:lnTo>
                  <a:pt x="6080331" y="0"/>
                </a:lnTo>
                <a:close/>
                <a:moveTo>
                  <a:pt x="0" y="0"/>
                </a:moveTo>
                <a:lnTo>
                  <a:pt x="1491230" y="0"/>
                </a:lnTo>
                <a:lnTo>
                  <a:pt x="41155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2671023" y="2301067"/>
            <a:ext cx="387137" cy="523854"/>
          </a:xfrm>
          <a:prstGeom prst="rect">
            <a:avLst/>
          </a:prstGeom>
        </p:spPr>
        <p:txBody>
          <a:bodyPr/>
          <a:lstStyle>
            <a:lvl1pPr algn="l">
              <a:defRPr sz="3000" b="1" i="0" baseline="0">
                <a:solidFill>
                  <a:srgbClr val="0058CF"/>
                </a:solidFill>
                <a:latin typeface="DIN PRO" charset="0"/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3058160" y="2301067"/>
            <a:ext cx="1879600" cy="1295573"/>
          </a:xfrm>
          <a:prstGeom prst="rect">
            <a:avLst/>
          </a:prstGeom>
        </p:spPr>
        <p:txBody>
          <a:bodyPr/>
          <a:lstStyle>
            <a:lvl1pPr marL="0" indent="0" algn="l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rgbClr val="E64B45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Le cycle de vie d’un métal d’avenir</a:t>
            </a:r>
          </a:p>
        </p:txBody>
      </p:sp>
    </p:spTree>
    <p:extLst>
      <p:ext uri="{BB962C8B-B14F-4D97-AF65-F5344CB8AC3E}">
        <p14:creationId xmlns:p14="http://schemas.microsoft.com/office/powerpoint/2010/main" val="1332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 noTextEdit="1"/>
          </p:cNvSpPr>
          <p:nvPr>
            <p:ph type="pic" sz="quarter" idx="10"/>
          </p:nvPr>
        </p:nvSpPr>
        <p:spPr>
          <a:xfrm flipH="1">
            <a:off x="672660" y="1562651"/>
            <a:ext cx="1828799" cy="1600966"/>
          </a:xfrm>
          <a:custGeom>
            <a:avLst/>
            <a:gdLst>
              <a:gd name="T0" fmla="*/ 391858 w 2333075"/>
              <a:gd name="T1" fmla="*/ 0 h 1969731"/>
              <a:gd name="T2" fmla="*/ 2333075 w 2333075"/>
              <a:gd name="T3" fmla="*/ 0 h 1969731"/>
              <a:gd name="T4" fmla="*/ 1941217 w 2333075"/>
              <a:gd name="T5" fmla="*/ 1969731 h 1969731"/>
              <a:gd name="T6" fmla="*/ 0 w 2333075"/>
              <a:gd name="T7" fmla="*/ 1969731 h 19697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33075" h="1969731">
                <a:moveTo>
                  <a:pt x="391858" y="0"/>
                </a:moveTo>
                <a:lnTo>
                  <a:pt x="2333075" y="0"/>
                </a:lnTo>
                <a:lnTo>
                  <a:pt x="1941217" y="1969731"/>
                </a:lnTo>
                <a:lnTo>
                  <a:pt x="0" y="1969731"/>
                </a:lnTo>
                <a:lnTo>
                  <a:pt x="391858" y="0"/>
                </a:lnTo>
                <a:close/>
              </a:path>
            </a:pathLst>
          </a:custGeom>
        </p:spPr>
      </p:sp>
      <p:sp>
        <p:nvSpPr>
          <p:cNvPr id="24" name="Titre 1"/>
          <p:cNvSpPr>
            <a:spLocks noGrp="1"/>
          </p:cNvSpPr>
          <p:nvPr>
            <p:ph type="title" hasCustomPrompt="1"/>
          </p:nvPr>
        </p:nvSpPr>
        <p:spPr>
          <a:xfrm>
            <a:off x="3389633" y="526725"/>
            <a:ext cx="2476311" cy="428462"/>
          </a:xfrm>
          <a:prstGeom prst="rect">
            <a:avLst/>
          </a:prstGeom>
        </p:spPr>
        <p:txBody>
          <a:bodyPr/>
          <a:lstStyle>
            <a:lvl1pPr algn="ctr">
              <a:defRPr sz="2600" b="1" i="0" baseline="0">
                <a:latin typeface="DIN PRO" charset="0"/>
              </a:defRPr>
            </a:lvl1pPr>
          </a:lstStyle>
          <a:p>
            <a:r>
              <a:rPr lang="fr-FR"/>
              <a:t>L’ÉQUIPE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942155" y="3594173"/>
            <a:ext cx="1559305" cy="799157"/>
          </a:xfrm>
          <a:prstGeom prst="rect">
            <a:avLst/>
          </a:prstGeom>
        </p:spPr>
        <p:txBody>
          <a:bodyPr/>
          <a:lstStyle>
            <a:lvl1pPr marL="0" indent="0"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7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6" y="3228211"/>
            <a:ext cx="1904361" cy="323154"/>
          </a:xfrm>
          <a:prstGeom prst="rect">
            <a:avLst/>
          </a:prstGeom>
        </p:spPr>
        <p:txBody>
          <a:bodyPr/>
          <a:lstStyle>
            <a:lvl1pPr marL="0" indent="0"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chemeClr val="tx1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28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2903428" y="3594173"/>
            <a:ext cx="1559305" cy="799157"/>
          </a:xfrm>
          <a:prstGeom prst="rect">
            <a:avLst/>
          </a:prstGeom>
        </p:spPr>
        <p:txBody>
          <a:bodyPr/>
          <a:lstStyle>
            <a:lvl1pPr marL="0" indent="0"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2730899" y="3228211"/>
            <a:ext cx="1904361" cy="323154"/>
          </a:xfrm>
          <a:prstGeom prst="rect">
            <a:avLst/>
          </a:prstGeom>
        </p:spPr>
        <p:txBody>
          <a:bodyPr/>
          <a:lstStyle>
            <a:lvl1pPr marL="0" indent="0"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chemeClr val="tx1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30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4864701" y="3594173"/>
            <a:ext cx="1559305" cy="799157"/>
          </a:xfrm>
          <a:prstGeom prst="rect">
            <a:avLst/>
          </a:prstGeom>
        </p:spPr>
        <p:txBody>
          <a:bodyPr/>
          <a:lstStyle>
            <a:lvl1pPr marL="0" indent="0"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1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4692172" y="3228211"/>
            <a:ext cx="1904361" cy="323154"/>
          </a:xfrm>
          <a:prstGeom prst="rect">
            <a:avLst/>
          </a:prstGeom>
        </p:spPr>
        <p:txBody>
          <a:bodyPr/>
          <a:lstStyle>
            <a:lvl1pPr marL="0" indent="0"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chemeClr val="tx1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32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74" y="3594173"/>
            <a:ext cx="1559305" cy="799157"/>
          </a:xfrm>
          <a:prstGeom prst="rect">
            <a:avLst/>
          </a:prstGeom>
        </p:spPr>
        <p:txBody>
          <a:bodyPr/>
          <a:lstStyle>
            <a:lvl1pPr marL="0" indent="0"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3" name="Espace réservé du texte 2"/>
          <p:cNvSpPr>
            <a:spLocks noGrp="1"/>
          </p:cNvSpPr>
          <p:nvPr>
            <p:ph type="body" sz="quarter" idx="22" hasCustomPrompt="1"/>
          </p:nvPr>
        </p:nvSpPr>
        <p:spPr>
          <a:xfrm>
            <a:off x="6653445" y="3228211"/>
            <a:ext cx="1904361" cy="323154"/>
          </a:xfrm>
          <a:prstGeom prst="rect">
            <a:avLst/>
          </a:prstGeom>
        </p:spPr>
        <p:txBody>
          <a:bodyPr/>
          <a:lstStyle>
            <a:lvl1pPr marL="0" indent="0" algn="ctr" defTabSz="81613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baseline="0">
                <a:solidFill>
                  <a:schemeClr val="tx1"/>
                </a:solidFill>
                <a:latin typeface="DIN PRO" charset="0"/>
              </a:defRPr>
            </a:lvl1pPr>
          </a:lstStyle>
          <a:p>
            <a:pPr algn="ctr"/>
            <a:r>
              <a:rPr lang="fr-FR" sz="1300" b="1" i="0" dirty="0">
                <a:latin typeface="DIN PRO" charset="0"/>
              </a:rPr>
              <a:t>INSÉRER UN </a:t>
            </a:r>
            <a:r>
              <a:rPr lang="fr-FR" sz="1300" b="1" i="0" baseline="0" dirty="0">
                <a:latin typeface="DIN PRO" charset="0"/>
              </a:rPr>
              <a:t>TITRE</a:t>
            </a:r>
            <a:endParaRPr lang="fr-FR" sz="1300" b="1" i="0" dirty="0">
              <a:latin typeface="DIN PRO" charset="0"/>
            </a:endParaRPr>
          </a:p>
        </p:txBody>
      </p:sp>
      <p:sp>
        <p:nvSpPr>
          <p:cNvPr id="34" name="Picture Placeholder 8"/>
          <p:cNvSpPr>
            <a:spLocks noGrp="1" noTextEdit="1"/>
          </p:cNvSpPr>
          <p:nvPr>
            <p:ph type="pic" sz="quarter" idx="23"/>
          </p:nvPr>
        </p:nvSpPr>
        <p:spPr>
          <a:xfrm flipH="1">
            <a:off x="2633934" y="1562651"/>
            <a:ext cx="1828799" cy="1600966"/>
          </a:xfrm>
          <a:custGeom>
            <a:avLst/>
            <a:gdLst>
              <a:gd name="T0" fmla="*/ 391858 w 2333075"/>
              <a:gd name="T1" fmla="*/ 0 h 1969731"/>
              <a:gd name="T2" fmla="*/ 2333075 w 2333075"/>
              <a:gd name="T3" fmla="*/ 0 h 1969731"/>
              <a:gd name="T4" fmla="*/ 1941217 w 2333075"/>
              <a:gd name="T5" fmla="*/ 1969731 h 1969731"/>
              <a:gd name="T6" fmla="*/ 0 w 2333075"/>
              <a:gd name="T7" fmla="*/ 1969731 h 19697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33075" h="1969731">
                <a:moveTo>
                  <a:pt x="391858" y="0"/>
                </a:moveTo>
                <a:lnTo>
                  <a:pt x="2333075" y="0"/>
                </a:lnTo>
                <a:lnTo>
                  <a:pt x="1941217" y="1969731"/>
                </a:lnTo>
                <a:lnTo>
                  <a:pt x="0" y="1969731"/>
                </a:lnTo>
                <a:lnTo>
                  <a:pt x="391858" y="0"/>
                </a:lnTo>
                <a:close/>
              </a:path>
            </a:pathLst>
          </a:custGeom>
        </p:spPr>
      </p:sp>
      <p:sp>
        <p:nvSpPr>
          <p:cNvPr id="35" name="Picture Placeholder 8"/>
          <p:cNvSpPr>
            <a:spLocks noGrp="1" noTextEdit="1"/>
          </p:cNvSpPr>
          <p:nvPr>
            <p:ph type="pic" sz="quarter" idx="24"/>
          </p:nvPr>
        </p:nvSpPr>
        <p:spPr>
          <a:xfrm flipH="1">
            <a:off x="4595206" y="1562651"/>
            <a:ext cx="1828799" cy="1600966"/>
          </a:xfrm>
          <a:custGeom>
            <a:avLst/>
            <a:gdLst>
              <a:gd name="T0" fmla="*/ 391858 w 2333075"/>
              <a:gd name="T1" fmla="*/ 0 h 1969731"/>
              <a:gd name="T2" fmla="*/ 2333075 w 2333075"/>
              <a:gd name="T3" fmla="*/ 0 h 1969731"/>
              <a:gd name="T4" fmla="*/ 1941217 w 2333075"/>
              <a:gd name="T5" fmla="*/ 1969731 h 1969731"/>
              <a:gd name="T6" fmla="*/ 0 w 2333075"/>
              <a:gd name="T7" fmla="*/ 1969731 h 19697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33075" h="1969731">
                <a:moveTo>
                  <a:pt x="391858" y="0"/>
                </a:moveTo>
                <a:lnTo>
                  <a:pt x="2333075" y="0"/>
                </a:lnTo>
                <a:lnTo>
                  <a:pt x="1941217" y="1969731"/>
                </a:lnTo>
                <a:lnTo>
                  <a:pt x="0" y="1969731"/>
                </a:lnTo>
                <a:lnTo>
                  <a:pt x="391858" y="0"/>
                </a:lnTo>
                <a:close/>
              </a:path>
            </a:pathLst>
          </a:custGeom>
        </p:spPr>
      </p:sp>
      <p:sp>
        <p:nvSpPr>
          <p:cNvPr id="36" name="Picture Placeholder 8"/>
          <p:cNvSpPr>
            <a:spLocks noGrp="1" noTextEdit="1"/>
          </p:cNvSpPr>
          <p:nvPr>
            <p:ph type="pic" sz="quarter" idx="25"/>
          </p:nvPr>
        </p:nvSpPr>
        <p:spPr>
          <a:xfrm flipH="1">
            <a:off x="6556480" y="1562651"/>
            <a:ext cx="1828799" cy="1600966"/>
          </a:xfrm>
          <a:custGeom>
            <a:avLst/>
            <a:gdLst>
              <a:gd name="T0" fmla="*/ 391858 w 2333075"/>
              <a:gd name="T1" fmla="*/ 0 h 1969731"/>
              <a:gd name="T2" fmla="*/ 2333075 w 2333075"/>
              <a:gd name="T3" fmla="*/ 0 h 1969731"/>
              <a:gd name="T4" fmla="*/ 1941217 w 2333075"/>
              <a:gd name="T5" fmla="*/ 1969731 h 1969731"/>
              <a:gd name="T6" fmla="*/ 0 w 2333075"/>
              <a:gd name="T7" fmla="*/ 1969731 h 19697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33075" h="1969731">
                <a:moveTo>
                  <a:pt x="391858" y="0"/>
                </a:moveTo>
                <a:lnTo>
                  <a:pt x="2333075" y="0"/>
                </a:lnTo>
                <a:lnTo>
                  <a:pt x="1941217" y="1969731"/>
                </a:lnTo>
                <a:lnTo>
                  <a:pt x="0" y="1969731"/>
                </a:lnTo>
                <a:lnTo>
                  <a:pt x="391858" y="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18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2516" y="3994916"/>
            <a:ext cx="3885961" cy="2761721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49973" y="547725"/>
            <a:ext cx="8296094" cy="599305"/>
          </a:xfrm>
          <a:prstGeom prst="rect">
            <a:avLst/>
          </a:prstGeom>
        </p:spPr>
        <p:txBody>
          <a:bodyPr/>
          <a:lstStyle>
            <a:lvl1pPr>
              <a:defRPr sz="2600" b="1" i="0" baseline="0">
                <a:latin typeface="DIN PRO" charset="0"/>
              </a:defRPr>
            </a:lvl1pPr>
          </a:lstStyle>
          <a:p>
            <a:r>
              <a:rPr lang="fr-FR" dirty="0"/>
              <a:t>INSÉRER UN TITRE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924745" y="1473849"/>
            <a:ext cx="7821321" cy="547725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9569" y="2297871"/>
            <a:ext cx="7821321" cy="547725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919568" y="3121893"/>
            <a:ext cx="7821321" cy="547725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baseline="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9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/>
          <p:cNvSpPr>
            <a:spLocks noGrp="1" noTextEdit="1"/>
          </p:cNvSpPr>
          <p:nvPr>
            <p:ph type="pic" sz="quarter" idx="10"/>
          </p:nvPr>
        </p:nvSpPr>
        <p:spPr>
          <a:xfrm flipH="1">
            <a:off x="0" y="0"/>
            <a:ext cx="5758543" cy="5143500"/>
          </a:xfrm>
          <a:prstGeom prst="parallelogram">
            <a:avLst>
              <a:gd name="adj" fmla="val 40971"/>
            </a:avLst>
          </a:prstGeom>
        </p:spPr>
      </p:sp>
      <p:sp>
        <p:nvSpPr>
          <p:cNvPr id="6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5349961" y="1989025"/>
            <a:ext cx="3196892" cy="13975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1" baseline="0">
                <a:solidFill>
                  <a:srgbClr val="E64B45"/>
                </a:solidFill>
              </a:defRPr>
            </a:lvl1pPr>
          </a:lstStyle>
          <a:p>
            <a:r>
              <a:rPr lang="en-US" sz="2000" b="0" i="1" baseline="0" dirty="0" err="1">
                <a:solidFill>
                  <a:srgbClr val="E64B45"/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b="0" i="1" baseline="0" dirty="0">
                <a:solidFill>
                  <a:srgbClr val="E64B45"/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sz="2000" b="0" i="1" baseline="0" dirty="0" err="1">
                <a:solidFill>
                  <a:srgbClr val="E64B45"/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cursus</a:t>
            </a:r>
            <a:r>
              <a:rPr lang="en-US" sz="2000" b="0" i="1" baseline="0" dirty="0">
                <a:solidFill>
                  <a:srgbClr val="E64B45"/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at porta et, </a:t>
            </a:r>
            <a:r>
              <a:rPr lang="en-US" sz="2000" b="0" i="1" baseline="0" dirty="0" err="1">
                <a:solidFill>
                  <a:srgbClr val="E64B45"/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000" b="0" i="1" baseline="0" dirty="0">
                <a:solidFill>
                  <a:srgbClr val="E64B45"/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i="1" baseline="0" dirty="0" err="1">
                <a:solidFill>
                  <a:srgbClr val="E64B45"/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b="0" i="1" baseline="0" dirty="0">
                <a:solidFill>
                  <a:srgbClr val="E64B45"/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i="1" baseline="0" dirty="0" err="1">
                <a:solidFill>
                  <a:srgbClr val="E64B45"/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000" b="0" i="1" baseline="0" dirty="0">
                <a:solidFill>
                  <a:srgbClr val="E64B45"/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b="0" i="1" baseline="0" dirty="0" err="1">
                <a:solidFill>
                  <a:srgbClr val="E64B45"/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b="0" i="1" baseline="0" dirty="0">
                <a:solidFill>
                  <a:srgbClr val="E64B45"/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i="1" baseline="0" dirty="0" err="1">
                <a:solidFill>
                  <a:srgbClr val="E64B45"/>
                </a:solidFill>
                <a:latin typeface="ARIAL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endParaRPr lang="fr-FR" sz="2000" b="0" i="1" baseline="0" dirty="0">
              <a:solidFill>
                <a:srgbClr val="E64B45"/>
              </a:solidFill>
              <a:latin typeface="DI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-AFA.png">
            <a:extLst>
              <a:ext uri="{FF2B5EF4-FFF2-40B4-BE49-F238E27FC236}">
                <a16:creationId xmlns:a16="http://schemas.microsoft.com/office/drawing/2014/main" id="{B2227F78-C7C9-49D7-60AA-F203C044274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4" y="4759743"/>
            <a:ext cx="1041202" cy="3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6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0" r:id="rId2"/>
    <p:sldLayoutId id="2147483703" r:id="rId3"/>
    <p:sldLayoutId id="2147483705" r:id="rId4"/>
    <p:sldLayoutId id="2147483709" r:id="rId5"/>
    <p:sldLayoutId id="2147483702" r:id="rId6"/>
    <p:sldLayoutId id="2147483655" r:id="rId7"/>
    <p:sldLayoutId id="2147483693" r:id="rId8"/>
    <p:sldLayoutId id="2147483675" r:id="rId9"/>
    <p:sldLayoutId id="2147483701" r:id="rId10"/>
    <p:sldLayoutId id="2147483676" r:id="rId11"/>
    <p:sldLayoutId id="2147483657" r:id="rId12"/>
    <p:sldLayoutId id="2147483653" r:id="rId13"/>
    <p:sldLayoutId id="2147483654" r:id="rId14"/>
    <p:sldLayoutId id="2147483692" r:id="rId15"/>
    <p:sldLayoutId id="2147483699" r:id="rId16"/>
    <p:sldLayoutId id="2147483697" r:id="rId17"/>
    <p:sldLayoutId id="2147483698" r:id="rId18"/>
    <p:sldLayoutId id="2147483704" r:id="rId19"/>
    <p:sldLayoutId id="2147483706" r:id="rId20"/>
    <p:sldLayoutId id="2147483695" r:id="rId21"/>
    <p:sldLayoutId id="2147483708" r:id="rId22"/>
    <p:sldLayoutId id="2147483696" r:id="rId23"/>
    <p:sldLayoutId id="2147483674" r:id="rId2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  5" descr="EAFA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2429691" y="2102512"/>
            <a:ext cx="2962656" cy="1295573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  <a:latin typeface="DIN PRO" charset="0"/>
                <a:ea typeface="+mn-ea"/>
                <a:cs typeface="+mn-cs"/>
              </a:rPr>
              <a:t>L'ALUMINIUM : UN MÉTAL CLÉ POUR LA TRANSITION ECOLOGIQUE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2" name="Image 1" descr="logo-AFA.png">
            <a:extLst>
              <a:ext uri="{FF2B5EF4-FFF2-40B4-BE49-F238E27FC236}">
                <a16:creationId xmlns:a16="http://schemas.microsoft.com/office/drawing/2014/main" id="{E5B59EE1-C9EF-E001-ADFE-29A4211E6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08" y="798984"/>
            <a:ext cx="2240699" cy="6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0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2FBCD89-3075-4838-B1F2-EFFC8144C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" y="495619"/>
            <a:ext cx="9144000" cy="272309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0E88EE0-A630-4F3F-A88E-AC01EA4665AB}"/>
              </a:ext>
            </a:extLst>
          </p:cNvPr>
          <p:cNvSpPr txBox="1">
            <a:spLocks/>
          </p:cNvSpPr>
          <p:nvPr/>
        </p:nvSpPr>
        <p:spPr>
          <a:xfrm>
            <a:off x="459849" y="195582"/>
            <a:ext cx="8610999" cy="6000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DIN PRO" charset="0"/>
                <a:ea typeface="+mn-ea"/>
                <a:cs typeface="+mn-cs"/>
              </a:rPr>
              <a:t>CHAINE DE VALEUR DE L’ALUMINIUM ET PROPRIETES CLES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664C5FD-B70F-4A06-B7AD-FDC50DEA4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65431" y="157092"/>
            <a:ext cx="328987" cy="321336"/>
          </a:xfrm>
          <a:prstGeom prst="rect">
            <a:avLst/>
          </a:prstGeom>
        </p:spPr>
      </p:pic>
      <p:pic>
        <p:nvPicPr>
          <p:cNvPr id="13" name="Espace réservé pour une image  13" descr="Une image contenant Graphique, Police, graphisme, conception&#10;&#10;Description générée automatiquement">
            <a:extLst>
              <a:ext uri="{FF2B5EF4-FFF2-40B4-BE49-F238E27FC236}">
                <a16:creationId xmlns:a16="http://schemas.microsoft.com/office/drawing/2014/main" id="{ADF7B5C5-C9FD-5169-92D5-FFD103F060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57" b="1457"/>
          <a:stretch>
            <a:fillRect/>
          </a:stretch>
        </p:blipFill>
        <p:spPr>
          <a:xfrm>
            <a:off x="1709116" y="3000288"/>
            <a:ext cx="2006860" cy="1947630"/>
          </a:xfrm>
          <a:custGeom>
            <a:avLst/>
            <a:gdLst>
              <a:gd name="T0" fmla="*/ 1124115 w 4029075"/>
              <a:gd name="T1" fmla="*/ 0 h 4029075"/>
              <a:gd name="T2" fmla="*/ 2248229 w 4029075"/>
              <a:gd name="T3" fmla="*/ 1124115 h 4029075"/>
              <a:gd name="T4" fmla="*/ 1124115 w 4029075"/>
              <a:gd name="T5" fmla="*/ 2248229 h 4029075"/>
              <a:gd name="T6" fmla="*/ 0 w 4029075"/>
              <a:gd name="T7" fmla="*/ 1124115 h 40290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lnTo>
                  <a:pt x="2014538" y="0"/>
                </a:lnTo>
                <a:close/>
              </a:path>
            </a:pathLst>
          </a:custGeom>
        </p:spPr>
      </p:pic>
      <p:pic>
        <p:nvPicPr>
          <p:cNvPr id="14" name="Espace réservé pour une image  15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D35476A3-EDDA-E970-35C2-92AFF74775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57" b="1457"/>
          <a:stretch>
            <a:fillRect/>
          </a:stretch>
        </p:blipFill>
        <p:spPr>
          <a:xfrm>
            <a:off x="5534450" y="2894508"/>
            <a:ext cx="2131662" cy="2068748"/>
          </a:xfrm>
          <a:custGeom>
            <a:avLst/>
            <a:gdLst>
              <a:gd name="T0" fmla="*/ 1124115 w 4029075"/>
              <a:gd name="T1" fmla="*/ 0 h 4029075"/>
              <a:gd name="T2" fmla="*/ 2248229 w 4029075"/>
              <a:gd name="T3" fmla="*/ 1124115 h 4029075"/>
              <a:gd name="T4" fmla="*/ 1124115 w 4029075"/>
              <a:gd name="T5" fmla="*/ 2248229 h 4029075"/>
              <a:gd name="T6" fmla="*/ 0 w 4029075"/>
              <a:gd name="T7" fmla="*/ 1124115 h 40290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lnTo>
                  <a:pt x="2014538" y="0"/>
                </a:lnTo>
                <a:close/>
              </a:path>
            </a:pathLst>
          </a:custGeom>
        </p:spPr>
      </p:pic>
      <p:pic>
        <p:nvPicPr>
          <p:cNvPr id="15" name="Espace réservé pour une image  11" descr="Une image contenant Graphique, Police, graphisme, symbole&#10;&#10;Description générée automatiquement">
            <a:extLst>
              <a:ext uri="{FF2B5EF4-FFF2-40B4-BE49-F238E27FC236}">
                <a16:creationId xmlns:a16="http://schemas.microsoft.com/office/drawing/2014/main" id="{4FBB771A-DAF5-83E3-2758-A49BD2E8F1C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342" b="1342"/>
          <a:stretch>
            <a:fillRect/>
          </a:stretch>
        </p:blipFill>
        <p:spPr>
          <a:xfrm>
            <a:off x="145416" y="2870765"/>
            <a:ext cx="1996832" cy="1937898"/>
          </a:xfrm>
          <a:custGeom>
            <a:avLst/>
            <a:gdLst>
              <a:gd name="T0" fmla="*/ 1124115 w 4029075"/>
              <a:gd name="T1" fmla="*/ 0 h 4029075"/>
              <a:gd name="T2" fmla="*/ 2248229 w 4029075"/>
              <a:gd name="T3" fmla="*/ 1124115 h 4029075"/>
              <a:gd name="T4" fmla="*/ 1124115 w 4029075"/>
              <a:gd name="T5" fmla="*/ 2248229 h 4029075"/>
              <a:gd name="T6" fmla="*/ 0 w 4029075"/>
              <a:gd name="T7" fmla="*/ 1124115 h 40290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lnTo>
                  <a:pt x="2014538" y="0"/>
                </a:lnTo>
                <a:close/>
              </a:path>
            </a:pathLst>
          </a:custGeom>
        </p:spPr>
      </p:pic>
      <p:pic>
        <p:nvPicPr>
          <p:cNvPr id="16" name="Espace réservé pour une image  17" descr="Une image contenant Graphique, cercle, symbole&#10;&#10;Description générée automatiquement">
            <a:extLst>
              <a:ext uri="{FF2B5EF4-FFF2-40B4-BE49-F238E27FC236}">
                <a16:creationId xmlns:a16="http://schemas.microsoft.com/office/drawing/2014/main" id="{BE3B81B4-44A9-149A-2131-A47CD6C3FC9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342" b="1342"/>
          <a:stretch>
            <a:fillRect/>
          </a:stretch>
        </p:blipFill>
        <p:spPr>
          <a:xfrm>
            <a:off x="7194487" y="2947398"/>
            <a:ext cx="2022665" cy="1962968"/>
          </a:xfrm>
          <a:custGeom>
            <a:avLst/>
            <a:gdLst>
              <a:gd name="T0" fmla="*/ 1124115 w 4029075"/>
              <a:gd name="T1" fmla="*/ 0 h 4029075"/>
              <a:gd name="T2" fmla="*/ 2248229 w 4029075"/>
              <a:gd name="T3" fmla="*/ 1124115 h 4029075"/>
              <a:gd name="T4" fmla="*/ 1124115 w 4029075"/>
              <a:gd name="T5" fmla="*/ 2248229 h 4029075"/>
              <a:gd name="T6" fmla="*/ 0 w 4029075"/>
              <a:gd name="T7" fmla="*/ 1124115 h 40290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lnTo>
                  <a:pt x="2014538" y="0"/>
                </a:lnTo>
                <a:close/>
              </a:path>
            </a:pathLst>
          </a:cu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8BF04F3-65CF-AE78-78E5-90FBF740F2B3}"/>
              </a:ext>
            </a:extLst>
          </p:cNvPr>
          <p:cNvSpPr txBox="1"/>
          <p:nvPr/>
        </p:nvSpPr>
        <p:spPr>
          <a:xfrm>
            <a:off x="471997" y="4392787"/>
            <a:ext cx="1318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5E51A2"/>
                </a:solidFill>
                <a:latin typeface="Manrope"/>
              </a:rPr>
              <a:t>Protecteur</a:t>
            </a:r>
            <a:endParaRPr lang="en-US" dirty="0">
              <a:solidFill>
                <a:srgbClr val="5E51A2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68B079-7F78-2D5A-C02D-65B0A375A3F9}"/>
              </a:ext>
            </a:extLst>
          </p:cNvPr>
          <p:cNvSpPr txBox="1"/>
          <p:nvPr/>
        </p:nvSpPr>
        <p:spPr>
          <a:xfrm>
            <a:off x="2005307" y="4392787"/>
            <a:ext cx="1559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5E51A2"/>
                </a:solidFill>
                <a:latin typeface="Manrope"/>
              </a:rPr>
              <a:t>Conducteur</a:t>
            </a:r>
            <a:endParaRPr lang="en-US" dirty="0">
              <a:solidFill>
                <a:srgbClr val="5E51A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86AD9EF-20F3-157C-E8D1-B3D74C5E6688}"/>
              </a:ext>
            </a:extLst>
          </p:cNvPr>
          <p:cNvSpPr txBox="1"/>
          <p:nvPr/>
        </p:nvSpPr>
        <p:spPr>
          <a:xfrm>
            <a:off x="5822758" y="4392787"/>
            <a:ext cx="1559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5E51A2"/>
                </a:solidFill>
                <a:latin typeface="Manrope"/>
              </a:rPr>
              <a:t>Léger</a:t>
            </a:r>
            <a:endParaRPr lang="en-US" dirty="0">
              <a:solidFill>
                <a:srgbClr val="5E51A2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BDF9275-4AD2-F512-8BD7-2ECF17F10B23}"/>
              </a:ext>
            </a:extLst>
          </p:cNvPr>
          <p:cNvSpPr txBox="1"/>
          <p:nvPr/>
        </p:nvSpPr>
        <p:spPr>
          <a:xfrm>
            <a:off x="7475510" y="4392787"/>
            <a:ext cx="1559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5E51A2"/>
                </a:solidFill>
                <a:latin typeface="Manrope"/>
              </a:rPr>
              <a:t>Recyclable</a:t>
            </a:r>
            <a:endParaRPr lang="en-US" dirty="0">
              <a:solidFill>
                <a:srgbClr val="5E51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2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974" y="222905"/>
            <a:ext cx="4717692" cy="599305"/>
          </a:xfrm>
        </p:spPr>
        <p:txBody>
          <a:bodyPr/>
          <a:lstStyle/>
          <a:p>
            <a:r>
              <a:rPr lang="fr-FR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En raison de la crise énergétique, l'UE a perdu la moitié de sa production primaire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5E5A42-A975-464F-A1E1-8C907B404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3515" y="307404"/>
            <a:ext cx="328987" cy="3213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FE01435-37F7-4ECD-AC33-D904FDC1A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666" y="0"/>
            <a:ext cx="3993112" cy="5143500"/>
          </a:xfrm>
          <a:prstGeom prst="rect">
            <a:avLst/>
          </a:prstGeom>
        </p:spPr>
      </p:pic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266A37BE-F6D4-4E2C-838E-30AB9448B4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252918"/>
              </p:ext>
            </p:extLst>
          </p:nvPr>
        </p:nvGraphicFramePr>
        <p:xfrm>
          <a:off x="168008" y="1360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F32096AF-52AE-46DA-BDA6-5B26EAB8AAAC}"/>
              </a:ext>
            </a:extLst>
          </p:cNvPr>
          <p:cNvSpPr txBox="1"/>
          <p:nvPr/>
        </p:nvSpPr>
        <p:spPr>
          <a:xfrm>
            <a:off x="168008" y="4215343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Source : European Aluminium</a:t>
            </a:r>
            <a:endParaRPr lang="en-US" sz="2000" b="0" i="0" u="none" strike="noStrike" baseline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6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973" y="222905"/>
            <a:ext cx="8303669" cy="599305"/>
          </a:xfrm>
        </p:spPr>
        <p:txBody>
          <a:bodyPr/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Et continue à importer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massivement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 de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l'aluminium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 en dehors de l'UE27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5E5A42-A975-464F-A1E1-8C907B404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3515" y="307404"/>
            <a:ext cx="328987" cy="3213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961D8AE-5B77-4852-8440-C57204DE4C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8"/>
          <a:stretch/>
        </p:blipFill>
        <p:spPr>
          <a:xfrm>
            <a:off x="580228" y="866273"/>
            <a:ext cx="6873640" cy="341095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E32C108-116B-4EA4-B4B0-83C3762B239E}"/>
              </a:ext>
            </a:extLst>
          </p:cNvPr>
          <p:cNvSpPr txBox="1"/>
          <p:nvPr/>
        </p:nvSpPr>
        <p:spPr>
          <a:xfrm>
            <a:off x="580228" y="4031006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Source : données du CCR</a:t>
            </a:r>
            <a:endParaRPr lang="en-US" sz="2000" b="0" i="0" u="none" strike="noStrike" baseline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1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2C4B3B9-31C6-4287-9207-D0235474F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6307"/>
            <a:ext cx="9144000" cy="35783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43948" y="257175"/>
            <a:ext cx="8623589" cy="393700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DIN PRO" charset="0"/>
                <a:ea typeface="+mn-ea"/>
                <a:cs typeface="+mn-cs"/>
              </a:rPr>
              <a:t>Et continuer à importer massivement de l'aluminium en dehors de l'UE27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5E5A42-A975-464F-A1E1-8C907B404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3515" y="307404"/>
            <a:ext cx="328987" cy="3213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CF30D60-0DE9-4E79-BBC1-A671F0DE698E}"/>
              </a:ext>
            </a:extLst>
          </p:cNvPr>
          <p:cNvSpPr txBox="1"/>
          <p:nvPr/>
        </p:nvSpPr>
        <p:spPr>
          <a:xfrm>
            <a:off x="181001" y="735363"/>
            <a:ext cx="7763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44444"/>
                </a:solidFill>
                <a:latin typeface="Manrope"/>
              </a:rPr>
              <a:t>En provenance de pays </a:t>
            </a:r>
            <a:r>
              <a:rPr lang="en-US" sz="1600" dirty="0" err="1">
                <a:solidFill>
                  <a:srgbClr val="444444"/>
                </a:solidFill>
                <a:latin typeface="Manrope"/>
              </a:rPr>
              <a:t>où</a:t>
            </a:r>
            <a:r>
              <a:rPr lang="en-US" sz="1600" dirty="0">
                <a:solidFill>
                  <a:srgbClr val="444444"/>
                </a:solidFill>
                <a:latin typeface="Manrope"/>
              </a:rPr>
              <a:t> le mix </a:t>
            </a:r>
            <a:r>
              <a:rPr lang="en-US" sz="1600" dirty="0" err="1">
                <a:solidFill>
                  <a:srgbClr val="444444"/>
                </a:solidFill>
                <a:latin typeface="Manrope"/>
              </a:rPr>
              <a:t>énergétique</a:t>
            </a:r>
            <a:r>
              <a:rPr lang="en-US" sz="1600" dirty="0">
                <a:solidFill>
                  <a:srgbClr val="444444"/>
                </a:solidFill>
                <a:latin typeface="Manrope"/>
              </a:rPr>
              <a:t>, </a:t>
            </a:r>
            <a:r>
              <a:rPr lang="en-US" sz="1600" dirty="0" err="1">
                <a:solidFill>
                  <a:srgbClr val="444444"/>
                </a:solidFill>
                <a:latin typeface="Manrope"/>
              </a:rPr>
              <a:t>principalement</a:t>
            </a:r>
            <a:r>
              <a:rPr lang="en-US" sz="1600" dirty="0">
                <a:solidFill>
                  <a:srgbClr val="444444"/>
                </a:solidFill>
                <a:latin typeface="Manrope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Manrope"/>
              </a:rPr>
              <a:t>basé</a:t>
            </a:r>
            <a:r>
              <a:rPr lang="en-US" sz="1600" dirty="0">
                <a:solidFill>
                  <a:srgbClr val="444444"/>
                </a:solidFill>
                <a:latin typeface="Manrope"/>
              </a:rPr>
              <a:t> sur le </a:t>
            </a:r>
            <a:r>
              <a:rPr lang="en-US" sz="1600" dirty="0" err="1">
                <a:solidFill>
                  <a:srgbClr val="444444"/>
                </a:solidFill>
                <a:latin typeface="Manrope"/>
              </a:rPr>
              <a:t>gaz</a:t>
            </a:r>
            <a:r>
              <a:rPr lang="en-US" sz="1600" dirty="0">
                <a:solidFill>
                  <a:srgbClr val="444444"/>
                </a:solidFill>
                <a:latin typeface="Manrope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Manrope"/>
              </a:rPr>
              <a:t>ou</a:t>
            </a:r>
            <a:r>
              <a:rPr lang="en-US" sz="1600" dirty="0">
                <a:solidFill>
                  <a:srgbClr val="444444"/>
                </a:solidFill>
                <a:latin typeface="Manrope"/>
              </a:rPr>
              <a:t> le </a:t>
            </a:r>
            <a:r>
              <a:rPr lang="en-US" sz="1600" dirty="0" err="1">
                <a:solidFill>
                  <a:srgbClr val="444444"/>
                </a:solidFill>
                <a:latin typeface="Manrope"/>
              </a:rPr>
              <a:t>charbon</a:t>
            </a:r>
            <a:r>
              <a:rPr lang="en-US" sz="1600" dirty="0">
                <a:solidFill>
                  <a:srgbClr val="444444"/>
                </a:solidFill>
                <a:latin typeface="Manrope"/>
              </a:rPr>
              <a:t>, </a:t>
            </a:r>
            <a:r>
              <a:rPr lang="en-US" sz="1600" dirty="0" err="1">
                <a:solidFill>
                  <a:srgbClr val="444444"/>
                </a:solidFill>
                <a:latin typeface="Manrope"/>
              </a:rPr>
              <a:t>est</a:t>
            </a:r>
            <a:r>
              <a:rPr lang="en-US" sz="1600" dirty="0">
                <a:solidFill>
                  <a:srgbClr val="444444"/>
                </a:solidFill>
                <a:latin typeface="Manrope"/>
              </a:rPr>
              <a:t> de loin plus </a:t>
            </a:r>
            <a:r>
              <a:rPr lang="en-US" sz="1600" dirty="0" err="1">
                <a:solidFill>
                  <a:srgbClr val="444444"/>
                </a:solidFill>
                <a:latin typeface="Manrope"/>
              </a:rPr>
              <a:t>carboné</a:t>
            </a:r>
            <a:r>
              <a:rPr lang="en-US" sz="1600" dirty="0">
                <a:solidFill>
                  <a:srgbClr val="444444"/>
                </a:solidFill>
                <a:latin typeface="Manrope"/>
              </a:rPr>
              <a:t> que la </a:t>
            </a:r>
            <a:r>
              <a:rPr lang="en-US" sz="1600" dirty="0" err="1">
                <a:solidFill>
                  <a:srgbClr val="444444"/>
                </a:solidFill>
                <a:latin typeface="Manrope"/>
              </a:rPr>
              <a:t>moyenne</a:t>
            </a:r>
            <a:r>
              <a:rPr lang="en-US" sz="1600" dirty="0">
                <a:solidFill>
                  <a:srgbClr val="444444"/>
                </a:solidFill>
                <a:latin typeface="Manrope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Manrope"/>
              </a:rPr>
              <a:t>européenne</a:t>
            </a:r>
            <a:r>
              <a:rPr lang="en-US" sz="1600" dirty="0">
                <a:solidFill>
                  <a:srgbClr val="444444"/>
                </a:solidFill>
                <a:latin typeface="Manrope"/>
              </a:rPr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9F1D4D-24C6-4E7F-8D64-E795010DFCB2}"/>
              </a:ext>
            </a:extLst>
          </p:cNvPr>
          <p:cNvSpPr txBox="1"/>
          <p:nvPr/>
        </p:nvSpPr>
        <p:spPr>
          <a:xfrm>
            <a:off x="6507060" y="143805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Source : Analyse des émissions par le CRU</a:t>
            </a:r>
            <a:endParaRPr lang="en-US" sz="2000" b="0" i="0" u="none" strike="noStrike" baseline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1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B8E1AC-5778-48DF-AB35-898AB3172462}"/>
              </a:ext>
            </a:extLst>
          </p:cNvPr>
          <p:cNvSpPr txBox="1">
            <a:spLocks/>
          </p:cNvSpPr>
          <p:nvPr/>
        </p:nvSpPr>
        <p:spPr>
          <a:xfrm>
            <a:off x="3349489" y="652863"/>
            <a:ext cx="2416949" cy="41813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  <a:p>
            <a:pPr algn="ctr"/>
            <a:endParaRPr lang="en-GB" dirty="0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72AE1AF-1A66-4C06-B822-A9DF1DA37E9D}"/>
              </a:ext>
            </a:extLst>
          </p:cNvPr>
          <p:cNvSpPr txBox="1">
            <a:spLocks/>
          </p:cNvSpPr>
          <p:nvPr/>
        </p:nvSpPr>
        <p:spPr>
          <a:xfrm>
            <a:off x="418269" y="193345"/>
            <a:ext cx="8448894" cy="539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chemeClr val="tx1"/>
                </a:solidFill>
                <a:latin typeface="DIN PRO" charset="0"/>
                <a:ea typeface="+mj-ea"/>
                <a:cs typeface="+mj-cs"/>
              </a:defRPr>
            </a:lvl1pPr>
          </a:lstStyle>
          <a:p>
            <a:pPr defTabSz="914400">
              <a:lnSpc>
                <a:spcPct val="120000"/>
              </a:lnSpc>
            </a:pPr>
            <a:r>
              <a:rPr lang="fr-FR" sz="2000" dirty="0">
                <a:latin typeface="+mn-lt"/>
                <a:ea typeface="+mn-ea"/>
                <a:cs typeface="+mn-cs"/>
              </a:rPr>
              <a:t>MACF : Risques de délocalisation en aval de la chaine de valeur</a:t>
            </a:r>
          </a:p>
        </p:txBody>
      </p:sp>
      <p:pic>
        <p:nvPicPr>
          <p:cNvPr id="10" name="Picture 12" descr="Bilderesultat for primary aluminium ingot">
            <a:extLst>
              <a:ext uri="{FF2B5EF4-FFF2-40B4-BE49-F238E27FC236}">
                <a16:creationId xmlns:a16="http://schemas.microsoft.com/office/drawing/2014/main" id="{39676C16-C8A1-4AA7-8E4B-327314470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09" y="1283191"/>
            <a:ext cx="1053968" cy="8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Bilderesultat for aluminium sheet hydro">
            <a:extLst>
              <a:ext uri="{FF2B5EF4-FFF2-40B4-BE49-F238E27FC236}">
                <a16:creationId xmlns:a16="http://schemas.microsoft.com/office/drawing/2014/main" id="{D73E3F9F-FE33-47F2-BCEE-1A40C9A2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10" y="1352684"/>
            <a:ext cx="1265922" cy="70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FE5DB0E6-EB43-4DFC-931A-06ADB578F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492" y="1545026"/>
            <a:ext cx="832889" cy="530588"/>
          </a:xfrm>
          <a:prstGeom prst="rect">
            <a:avLst/>
          </a:prstGeom>
        </p:spPr>
      </p:pic>
      <p:pic>
        <p:nvPicPr>
          <p:cNvPr id="14" name="Picture 2" descr="Bilderesultat for aluminium car profiles">
            <a:extLst>
              <a:ext uri="{FF2B5EF4-FFF2-40B4-BE49-F238E27FC236}">
                <a16:creationId xmlns:a16="http://schemas.microsoft.com/office/drawing/2014/main" id="{377FEA91-E49F-45A3-961C-82D9ECA89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49" y="1560679"/>
            <a:ext cx="964439" cy="5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lderesultat for car aluminium">
            <a:extLst>
              <a:ext uri="{FF2B5EF4-FFF2-40B4-BE49-F238E27FC236}">
                <a16:creationId xmlns:a16="http://schemas.microsoft.com/office/drawing/2014/main" id="{02A0C068-A8FB-4FDA-8EC0-1474E44B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54" y="1409179"/>
            <a:ext cx="850559" cy="56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30">
            <a:extLst>
              <a:ext uri="{FF2B5EF4-FFF2-40B4-BE49-F238E27FC236}">
                <a16:creationId xmlns:a16="http://schemas.microsoft.com/office/drawing/2014/main" id="{041D3315-97CE-430B-BBF8-EC84FC8DE1D9}"/>
              </a:ext>
            </a:extLst>
          </p:cNvPr>
          <p:cNvCxnSpPr>
            <a:cxnSpLocks/>
          </p:cNvCxnSpPr>
          <p:nvPr/>
        </p:nvCxnSpPr>
        <p:spPr>
          <a:xfrm flipH="1">
            <a:off x="2510510" y="1223612"/>
            <a:ext cx="935" cy="103365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31">
            <a:extLst>
              <a:ext uri="{FF2B5EF4-FFF2-40B4-BE49-F238E27FC236}">
                <a16:creationId xmlns:a16="http://schemas.microsoft.com/office/drawing/2014/main" id="{7187975D-751B-4506-98A1-0CAE3C36E573}"/>
              </a:ext>
            </a:extLst>
          </p:cNvPr>
          <p:cNvCxnSpPr>
            <a:cxnSpLocks/>
          </p:cNvCxnSpPr>
          <p:nvPr/>
        </p:nvCxnSpPr>
        <p:spPr>
          <a:xfrm>
            <a:off x="4707493" y="1225221"/>
            <a:ext cx="0" cy="1032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32">
            <a:extLst>
              <a:ext uri="{FF2B5EF4-FFF2-40B4-BE49-F238E27FC236}">
                <a16:creationId xmlns:a16="http://schemas.microsoft.com/office/drawing/2014/main" id="{17C97B12-FF68-4077-8344-EB77CC3D2E31}"/>
              </a:ext>
            </a:extLst>
          </p:cNvPr>
          <p:cNvCxnSpPr>
            <a:cxnSpLocks/>
          </p:cNvCxnSpPr>
          <p:nvPr/>
        </p:nvCxnSpPr>
        <p:spPr>
          <a:xfrm>
            <a:off x="6833648" y="1300383"/>
            <a:ext cx="0" cy="1030251"/>
          </a:xfrm>
          <a:prstGeom prst="line">
            <a:avLst/>
          </a:prstGeom>
          <a:ln>
            <a:solidFill>
              <a:srgbClr val="E64B4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1C0D8E3-C80A-438A-B7ED-8970F4CACE52}"/>
              </a:ext>
            </a:extLst>
          </p:cNvPr>
          <p:cNvSpPr/>
          <p:nvPr/>
        </p:nvSpPr>
        <p:spPr>
          <a:xfrm>
            <a:off x="338997" y="797447"/>
            <a:ext cx="28930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b="1" dirty="0">
                <a:solidFill>
                  <a:schemeClr val="tx2"/>
                </a:solidFill>
              </a:rPr>
              <a:t>Imports Aluminium </a:t>
            </a:r>
          </a:p>
          <a:p>
            <a:r>
              <a:rPr lang="nb-NO" sz="1100" b="1" dirty="0">
                <a:solidFill>
                  <a:schemeClr val="tx2"/>
                </a:solidFill>
              </a:rPr>
              <a:t>(primaire ou recyclé)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C17AC5-91F9-494A-8A17-EFCE04705577}"/>
              </a:ext>
            </a:extLst>
          </p:cNvPr>
          <p:cNvSpPr/>
          <p:nvPr/>
        </p:nvSpPr>
        <p:spPr>
          <a:xfrm>
            <a:off x="3097423" y="796073"/>
            <a:ext cx="14951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b="1" dirty="0">
                <a:solidFill>
                  <a:schemeClr val="tx2"/>
                </a:solidFill>
              </a:rPr>
              <a:t>Imports </a:t>
            </a:r>
          </a:p>
          <a:p>
            <a:r>
              <a:rPr lang="nb-NO" sz="1100" b="1" dirty="0">
                <a:solidFill>
                  <a:schemeClr val="tx2"/>
                </a:solidFill>
              </a:rPr>
              <a:t>Demi-produit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1F0697-5D18-4BE9-BC14-82B00B58CE56}"/>
              </a:ext>
            </a:extLst>
          </p:cNvPr>
          <p:cNvSpPr/>
          <p:nvPr/>
        </p:nvSpPr>
        <p:spPr>
          <a:xfrm>
            <a:off x="4764727" y="970018"/>
            <a:ext cx="21500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100" b="1" dirty="0">
                <a:solidFill>
                  <a:schemeClr val="tx2"/>
                </a:solidFill>
              </a:rPr>
              <a:t>Import</a:t>
            </a:r>
          </a:p>
          <a:p>
            <a:pPr algn="ctr"/>
            <a:r>
              <a:rPr lang="nb-NO" sz="1100" b="1" dirty="0">
                <a:solidFill>
                  <a:schemeClr val="tx2"/>
                </a:solidFill>
              </a:rPr>
              <a:t>Produits/pieces/composants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7FF678-BC82-42A3-86D6-EB433DC78BF2}"/>
              </a:ext>
            </a:extLst>
          </p:cNvPr>
          <p:cNvSpPr/>
          <p:nvPr/>
        </p:nvSpPr>
        <p:spPr>
          <a:xfrm>
            <a:off x="7406111" y="812757"/>
            <a:ext cx="18582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b="1" dirty="0">
                <a:solidFill>
                  <a:schemeClr val="tx2"/>
                </a:solidFill>
              </a:rPr>
              <a:t>Import </a:t>
            </a:r>
          </a:p>
          <a:p>
            <a:r>
              <a:rPr lang="nb-NO" sz="1100" b="1" dirty="0">
                <a:solidFill>
                  <a:schemeClr val="tx2"/>
                </a:solidFill>
              </a:rPr>
              <a:t>Produits de consommation</a:t>
            </a:r>
          </a:p>
          <a:p>
            <a:r>
              <a:rPr lang="nb-NO" sz="11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6CD808C2-9BBD-4304-826D-CCFB803A315D}"/>
              </a:ext>
            </a:extLst>
          </p:cNvPr>
          <p:cNvSpPr txBox="1"/>
          <p:nvPr/>
        </p:nvSpPr>
        <p:spPr>
          <a:xfrm rot="19897665">
            <a:off x="2289451" y="762595"/>
            <a:ext cx="1407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7030A0"/>
                </a:solidFill>
              </a:rPr>
              <a:t>CBAM</a:t>
            </a: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9D1B629C-D9B3-42E7-961C-F25D0CEA8643}"/>
              </a:ext>
            </a:extLst>
          </p:cNvPr>
          <p:cNvSpPr txBox="1"/>
          <p:nvPr/>
        </p:nvSpPr>
        <p:spPr>
          <a:xfrm rot="19897665">
            <a:off x="4396774" y="758665"/>
            <a:ext cx="1407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7030A0"/>
                </a:solidFill>
              </a:rPr>
              <a:t>CBAM</a:t>
            </a: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1C51C468-009E-4C8A-BE02-BDFB127733AE}"/>
              </a:ext>
            </a:extLst>
          </p:cNvPr>
          <p:cNvSpPr txBox="1"/>
          <p:nvPr/>
        </p:nvSpPr>
        <p:spPr>
          <a:xfrm rot="19897665">
            <a:off x="6611884" y="816756"/>
            <a:ext cx="1407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Pas de CBAM</a:t>
            </a:r>
          </a:p>
        </p:txBody>
      </p:sp>
      <p:cxnSp>
        <p:nvCxnSpPr>
          <p:cNvPr id="28" name="Straight Connector 24">
            <a:extLst>
              <a:ext uri="{FF2B5EF4-FFF2-40B4-BE49-F238E27FC236}">
                <a16:creationId xmlns:a16="http://schemas.microsoft.com/office/drawing/2014/main" id="{B8B2558E-D95D-49F5-9348-41AF541DAC12}"/>
              </a:ext>
            </a:extLst>
          </p:cNvPr>
          <p:cNvCxnSpPr>
            <a:cxnSpLocks/>
          </p:cNvCxnSpPr>
          <p:nvPr/>
        </p:nvCxnSpPr>
        <p:spPr>
          <a:xfrm flipH="1">
            <a:off x="8591634" y="1180326"/>
            <a:ext cx="8744" cy="1022152"/>
          </a:xfrm>
          <a:prstGeom prst="line">
            <a:avLst/>
          </a:prstGeom>
          <a:ln>
            <a:solidFill>
              <a:srgbClr val="E64B4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5">
            <a:extLst>
              <a:ext uri="{FF2B5EF4-FFF2-40B4-BE49-F238E27FC236}">
                <a16:creationId xmlns:a16="http://schemas.microsoft.com/office/drawing/2014/main" id="{B2B69364-F6DC-4BEB-8358-D42397ACAB45}"/>
              </a:ext>
            </a:extLst>
          </p:cNvPr>
          <p:cNvSpPr txBox="1"/>
          <p:nvPr/>
        </p:nvSpPr>
        <p:spPr>
          <a:xfrm rot="19897665">
            <a:off x="8252832" y="641273"/>
            <a:ext cx="1407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Pas de CBAM</a:t>
            </a:r>
          </a:p>
        </p:txBody>
      </p:sp>
      <p:pic>
        <p:nvPicPr>
          <p:cNvPr id="30" name="Image 29" descr="Une image contenant acier, métal, Aluminium, ingénierie&#10;&#10;Description générée automatiquement">
            <a:extLst>
              <a:ext uri="{FF2B5EF4-FFF2-40B4-BE49-F238E27FC236}">
                <a16:creationId xmlns:a16="http://schemas.microsoft.com/office/drawing/2014/main" id="{B6045D68-7E26-8D22-7171-326C678D91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6822" y="1409179"/>
            <a:ext cx="735788" cy="802968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584505C0-6540-A2E7-9F88-FA9B554FFC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9222" y="1448813"/>
            <a:ext cx="760090" cy="569334"/>
          </a:xfrm>
          <a:prstGeom prst="rect">
            <a:avLst/>
          </a:prstGeom>
        </p:spPr>
      </p:pic>
      <p:sp>
        <p:nvSpPr>
          <p:cNvPr id="31" name="Title 9">
            <a:extLst>
              <a:ext uri="{FF2B5EF4-FFF2-40B4-BE49-F238E27FC236}">
                <a16:creationId xmlns:a16="http://schemas.microsoft.com/office/drawing/2014/main" id="{F65AC009-3809-811C-3686-C5BDF27385D8}"/>
              </a:ext>
            </a:extLst>
          </p:cNvPr>
          <p:cNvSpPr txBox="1">
            <a:spLocks/>
          </p:cNvSpPr>
          <p:nvPr/>
        </p:nvSpPr>
        <p:spPr>
          <a:xfrm>
            <a:off x="418269" y="2626248"/>
            <a:ext cx="8448894" cy="5393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chemeClr val="tx1"/>
                </a:solidFill>
                <a:latin typeface="DIN PRO" charset="0"/>
                <a:ea typeface="+mj-ea"/>
                <a:cs typeface="+mj-cs"/>
              </a:defRPr>
            </a:lvl1pPr>
          </a:lstStyle>
          <a:p>
            <a:pPr defTabSz="914400">
              <a:lnSpc>
                <a:spcPct val="120000"/>
              </a:lnSpc>
            </a:pPr>
            <a:r>
              <a:rPr lang="fr-FR" sz="2000" dirty="0">
                <a:latin typeface="+mn-lt"/>
                <a:ea typeface="+mn-ea"/>
                <a:cs typeface="+mn-cs"/>
              </a:rPr>
              <a:t>MACF : Risques de contournement, de « ressource </a:t>
            </a:r>
            <a:r>
              <a:rPr lang="fr-FR" sz="2000" dirty="0" err="1">
                <a:latin typeface="+mn-lt"/>
                <a:ea typeface="+mn-ea"/>
                <a:cs typeface="+mn-cs"/>
              </a:rPr>
              <a:t>shuffling</a:t>
            </a:r>
            <a:r>
              <a:rPr lang="fr-FR" sz="2000" dirty="0">
                <a:latin typeface="+mn-lt"/>
                <a:ea typeface="+mn-ea"/>
                <a:cs typeface="+mn-cs"/>
              </a:rPr>
              <a:t> »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28F6A97B-F9AA-87EC-0812-F5A2614BCA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269" y="3277125"/>
            <a:ext cx="1288348" cy="85733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035605-1C6E-4FC9-2349-759D9EC98C4A}"/>
              </a:ext>
            </a:extLst>
          </p:cNvPr>
          <p:cNvSpPr/>
          <p:nvPr/>
        </p:nvSpPr>
        <p:spPr>
          <a:xfrm>
            <a:off x="1854302" y="3405711"/>
            <a:ext cx="14951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b="1" dirty="0">
                <a:solidFill>
                  <a:schemeClr val="tx2"/>
                </a:solidFill>
              </a:rPr>
              <a:t>Imports </a:t>
            </a:r>
          </a:p>
          <a:p>
            <a:r>
              <a:rPr lang="nb-NO" sz="1100" b="1" dirty="0">
                <a:solidFill>
                  <a:schemeClr val="tx2"/>
                </a:solidFill>
              </a:rPr>
              <a:t>«déchets» à contenu CO</a:t>
            </a:r>
            <a:r>
              <a:rPr lang="nb-NO" sz="1100" b="1" baseline="-25000" dirty="0">
                <a:solidFill>
                  <a:schemeClr val="tx2"/>
                </a:solidFill>
              </a:rPr>
              <a:t>2</a:t>
            </a:r>
            <a:r>
              <a:rPr lang="nb-NO" sz="1100" b="1" dirty="0">
                <a:solidFill>
                  <a:schemeClr val="tx2"/>
                </a:solidFill>
              </a:rPr>
              <a:t> nul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CC7D93F2-8546-DF4D-336D-D8DCE9A8AA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2610" y="3079169"/>
            <a:ext cx="3145809" cy="1914310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0793F7D3-4808-7C4A-3CE1-B832B11EB9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3332" y="1291538"/>
            <a:ext cx="108966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8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9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 descr="Une image contenant Graphique, Police, graphisme, conception&#10;&#10;Description générée automatiquement">
            <a:extLst>
              <a:ext uri="{FF2B5EF4-FFF2-40B4-BE49-F238E27FC236}">
                <a16:creationId xmlns:a16="http://schemas.microsoft.com/office/drawing/2014/main" id="{02A06BAA-481F-4659-AADC-AF76C34A26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457" b="1457"/>
          <a:stretch>
            <a:fillRect/>
          </a:stretch>
        </p:blipFill>
        <p:spPr>
          <a:xfrm>
            <a:off x="1473766" y="630621"/>
            <a:ext cx="2396933" cy="2326190"/>
          </a:xfrm>
        </p:spPr>
      </p:pic>
      <p:pic>
        <p:nvPicPr>
          <p:cNvPr id="16" name="Espace réservé pour une image  15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CE80FE08-E04D-44CB-87E0-1591805137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457" b="1457"/>
          <a:stretch>
            <a:fillRect/>
          </a:stretch>
        </p:blipFill>
        <p:spPr>
          <a:xfrm>
            <a:off x="5404009" y="630621"/>
            <a:ext cx="2396933" cy="2326190"/>
          </a:xfr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2CAF0780-D724-4F99-9D6C-8E83E632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00B20B3-E389-41CA-95BD-195355C183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La transition verte est une opportunité unique pour l'industrie de l'aluminium</a:t>
            </a:r>
          </a:p>
          <a:p>
            <a:r>
              <a:rPr lang="en-US" u="sng" dirty="0"/>
              <a:t>MAIS</a:t>
            </a:r>
            <a:r>
              <a:rPr lang="en-US" dirty="0"/>
              <a:t> </a:t>
            </a:r>
          </a:p>
          <a:p>
            <a:r>
              <a:rPr lang="en-US" dirty="0"/>
              <a:t>la </a:t>
            </a:r>
            <a:r>
              <a:rPr lang="en-US" dirty="0" err="1"/>
              <a:t>réglementation</a:t>
            </a:r>
            <a:r>
              <a:rPr lang="en-US" dirty="0"/>
              <a:t> doit </a:t>
            </a:r>
            <a:r>
              <a:rPr lang="en-US" dirty="0" err="1"/>
              <a:t>favoriser</a:t>
            </a:r>
            <a:r>
              <a:rPr lang="en-US" dirty="0"/>
              <a:t> la </a:t>
            </a:r>
            <a:r>
              <a:rPr lang="en-US" dirty="0" err="1"/>
              <a:t>réindustrialisation</a:t>
            </a:r>
            <a:r>
              <a:rPr lang="en-US" dirty="0"/>
              <a:t> de </a:t>
            </a:r>
            <a:r>
              <a:rPr lang="en-US" dirty="0" err="1"/>
              <a:t>l’Europe</a:t>
            </a:r>
            <a:r>
              <a:rPr lang="en-US" dirty="0"/>
              <a:t>, </a:t>
            </a:r>
          </a:p>
          <a:p>
            <a:r>
              <a:rPr lang="en-US" dirty="0" err="1"/>
              <a:t>plutôt</a:t>
            </a:r>
            <a:r>
              <a:rPr lang="en-US" dirty="0"/>
              <a:t> </a:t>
            </a:r>
            <a:r>
              <a:rPr lang="en-US" dirty="0" err="1"/>
              <a:t>qu’apporter</a:t>
            </a:r>
            <a:r>
              <a:rPr lang="en-US" dirty="0"/>
              <a:t> </a:t>
            </a:r>
            <a:r>
              <a:rPr lang="en-US" dirty="0" err="1"/>
              <a:t>complexité</a:t>
            </a:r>
            <a:r>
              <a:rPr lang="en-US" dirty="0"/>
              <a:t> et incertitude</a:t>
            </a:r>
          </a:p>
        </p:txBody>
      </p:sp>
      <p:pic>
        <p:nvPicPr>
          <p:cNvPr id="12" name="Espace réservé pour une image  11" descr="Une image contenant Graphique, Police, graphisme, symbole&#10;&#10;Description générée automatiquement">
            <a:extLst>
              <a:ext uri="{FF2B5EF4-FFF2-40B4-BE49-F238E27FC236}">
                <a16:creationId xmlns:a16="http://schemas.microsoft.com/office/drawing/2014/main" id="{999E7FCF-D26A-4F35-ACB7-A55DC5AEBA6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342" b="1342"/>
          <a:stretch>
            <a:fillRect/>
          </a:stretch>
        </p:blipFill>
        <p:spPr>
          <a:xfrm>
            <a:off x="-143212" y="630621"/>
            <a:ext cx="2396933" cy="2326190"/>
          </a:xfrm>
        </p:spPr>
      </p:pic>
      <p:pic>
        <p:nvPicPr>
          <p:cNvPr id="18" name="Espace réservé pour une image  17" descr="Une image contenant Graphique, cercle, symbole&#10;&#10;Description générée automatiquement">
            <a:extLst>
              <a:ext uri="{FF2B5EF4-FFF2-40B4-BE49-F238E27FC236}">
                <a16:creationId xmlns:a16="http://schemas.microsoft.com/office/drawing/2014/main" id="{BF8EBCEA-8C76-409F-BF0F-8F6810A9BD3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t="1342" b="1342"/>
          <a:stretch>
            <a:fillRect/>
          </a:stretch>
        </p:blipFill>
        <p:spPr>
          <a:xfrm>
            <a:off x="6967944" y="630621"/>
            <a:ext cx="2396933" cy="2326190"/>
          </a:xfr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469B66B-7D45-4A0B-B118-AA1F081CC5A8}"/>
              </a:ext>
            </a:extLst>
          </p:cNvPr>
          <p:cNvSpPr txBox="1"/>
          <p:nvPr/>
        </p:nvSpPr>
        <p:spPr>
          <a:xfrm>
            <a:off x="471997" y="2454267"/>
            <a:ext cx="1318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444444"/>
                </a:solidFill>
                <a:latin typeface="Manrope"/>
              </a:rPr>
              <a:t>Protecteur</a:t>
            </a:r>
            <a:endParaRPr lang="en-US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945362A-B157-4129-98A4-95A771B11941}"/>
              </a:ext>
            </a:extLst>
          </p:cNvPr>
          <p:cNvSpPr txBox="1"/>
          <p:nvPr/>
        </p:nvSpPr>
        <p:spPr>
          <a:xfrm>
            <a:off x="2005307" y="2454267"/>
            <a:ext cx="1559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444444"/>
                </a:solidFill>
                <a:latin typeface="Manrope"/>
              </a:rPr>
              <a:t>Conducteur</a:t>
            </a:r>
            <a:endParaRPr lang="en-US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4C51E90-9A8A-40EB-83F5-013A06A1F3CD}"/>
              </a:ext>
            </a:extLst>
          </p:cNvPr>
          <p:cNvSpPr txBox="1"/>
          <p:nvPr/>
        </p:nvSpPr>
        <p:spPr>
          <a:xfrm>
            <a:off x="5822758" y="2454267"/>
            <a:ext cx="1559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444444"/>
                </a:solidFill>
                <a:latin typeface="Manrope"/>
              </a:rPr>
              <a:t>Léger</a:t>
            </a:r>
            <a:endParaRPr lang="en-US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3D894DD-AC17-476D-98E9-6E3C349DDFA3}"/>
              </a:ext>
            </a:extLst>
          </p:cNvPr>
          <p:cNvSpPr txBox="1"/>
          <p:nvPr/>
        </p:nvSpPr>
        <p:spPr>
          <a:xfrm>
            <a:off x="7475510" y="2454267"/>
            <a:ext cx="1559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444444"/>
                </a:solidFill>
                <a:latin typeface="Manrope"/>
              </a:rPr>
              <a:t>Recyclable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240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33048</TotalTime>
  <Words>243</Words>
  <Application>Microsoft Office PowerPoint</Application>
  <PresentationFormat>Affichage à l'écran (16:9)</PresentationFormat>
  <Paragraphs>43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Arial</vt:lpstr>
      <vt:lpstr>Calibri</vt:lpstr>
      <vt:lpstr>DIN PRO</vt:lpstr>
      <vt:lpstr>DIN PRO</vt:lpstr>
      <vt:lpstr>Manrope</vt:lpstr>
      <vt:lpstr>Open Sans</vt:lpstr>
      <vt:lpstr>Thème Office</vt:lpstr>
      <vt:lpstr>Présentation PowerPoint</vt:lpstr>
      <vt:lpstr>Présentation PowerPoint</vt:lpstr>
      <vt:lpstr>En raison de la crise énergétique, l'UE a perdu la moitié de sa production primaire</vt:lpstr>
      <vt:lpstr>Et continue à importer massivement de l'aluminium en dehors de l'UE27 </vt:lpstr>
      <vt:lpstr>Et continuer à importer massivement de l'aluminium en dehors de l'UE27 </vt:lpstr>
      <vt:lpstr>Présentation PowerPoint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keywords>, docId:33C2B418C0088C1847A4C3115322099E</cp:keywords>
  <cp:lastModifiedBy>Guillaume De Goys</cp:lastModifiedBy>
  <cp:revision>1025</cp:revision>
  <cp:lastPrinted>2019-03-28T08:22:17Z</cp:lastPrinted>
  <dcterms:created xsi:type="dcterms:W3CDTF">2018-06-25T12:16:52Z</dcterms:created>
  <dcterms:modified xsi:type="dcterms:W3CDTF">2024-03-07T20:18:43Z</dcterms:modified>
</cp:coreProperties>
</file>